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8" r:id="rId1"/>
    <p:sldMasterId id="2147484074" r:id="rId2"/>
    <p:sldMasterId id="2147484076" r:id="rId3"/>
    <p:sldMasterId id="2147484174" r:id="rId4"/>
  </p:sldMasterIdLst>
  <p:notesMasterIdLst>
    <p:notesMasterId r:id="rId28"/>
  </p:notesMasterIdLst>
  <p:handoutMasterIdLst>
    <p:handoutMasterId r:id="rId29"/>
  </p:handoutMasterIdLst>
  <p:sldIdLst>
    <p:sldId id="256" r:id="rId5"/>
    <p:sldId id="268" r:id="rId6"/>
    <p:sldId id="259" r:id="rId7"/>
    <p:sldId id="258" r:id="rId8"/>
    <p:sldId id="261" r:id="rId9"/>
    <p:sldId id="267" r:id="rId10"/>
    <p:sldId id="264" r:id="rId11"/>
    <p:sldId id="262" r:id="rId12"/>
    <p:sldId id="263" r:id="rId13"/>
    <p:sldId id="265" r:id="rId14"/>
    <p:sldId id="266"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8575675" cy="99441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2"/>
    <p:restoredTop sz="94720"/>
  </p:normalViewPr>
  <p:slideViewPr>
    <p:cSldViewPr snapToGrid="0" snapToObjects="1">
      <p:cViewPr varScale="1">
        <p:scale>
          <a:sx n="72" d="100"/>
          <a:sy n="72" d="100"/>
        </p:scale>
        <p:origin x="3216" y="22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p:scale>
          <a:sx n="100" d="100"/>
          <a:sy n="100" d="100"/>
        </p:scale>
        <p:origin x="5520" y="10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38FD26E-53CE-E147-8FA6-B877E4A9A5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4F59C4DF-52B3-4E43-8687-D72C93890D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44157B-4337-3348-9D3C-463E8287B11B}" type="datetimeFigureOut">
              <a:rPr lang="fr-FR" smtClean="0"/>
              <a:t>22/07/2022</a:t>
            </a:fld>
            <a:endParaRPr lang="fr-FR"/>
          </a:p>
        </p:txBody>
      </p:sp>
      <p:sp>
        <p:nvSpPr>
          <p:cNvPr id="4" name="Espace réservé du pied de page 3">
            <a:extLst>
              <a:ext uri="{FF2B5EF4-FFF2-40B4-BE49-F238E27FC236}">
                <a16:creationId xmlns:a16="http://schemas.microsoft.com/office/drawing/2014/main" id="{11F99B36-13E1-674D-ABCF-F9A8644110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DC89E62-B09F-914C-8260-0F5D8A27E7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9000DF-5140-A94B-8F16-10E15850E8F5}" type="slidenum">
              <a:rPr lang="fr-FR" smtClean="0"/>
              <a:t>‹N°›</a:t>
            </a:fld>
            <a:endParaRPr lang="fr-FR"/>
          </a:p>
        </p:txBody>
      </p:sp>
    </p:spTree>
    <p:extLst>
      <p:ext uri="{BB962C8B-B14F-4D97-AF65-F5344CB8AC3E}">
        <p14:creationId xmlns:p14="http://schemas.microsoft.com/office/powerpoint/2010/main" val="790316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D25B53-3438-AA4C-96C1-B2954F8D1423}" type="datetimeFigureOut">
              <a:rPr lang="fr-FR" smtClean="0"/>
              <a:t>22/07/2022</a:t>
            </a:fld>
            <a:endParaRPr lang="fr-FR"/>
          </a:p>
        </p:txBody>
      </p:sp>
      <p:sp>
        <p:nvSpPr>
          <p:cNvPr id="4" name="Espace réservé de l'image des diapositives 3"/>
          <p:cNvSpPr>
            <a:spLocks noGrp="1" noRot="1" noChangeAspect="1"/>
          </p:cNvSpPr>
          <p:nvPr>
            <p:ph type="sldImg" idx="2"/>
          </p:nvPr>
        </p:nvSpPr>
        <p:spPr>
          <a:xfrm>
            <a:off x="2098675" y="1143000"/>
            <a:ext cx="266065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BB6EC-55C7-6F42-88EC-027BAC974195}" type="slidenum">
              <a:rPr lang="fr-FR" smtClean="0"/>
              <a:t>‹N°›</a:t>
            </a:fld>
            <a:endParaRPr lang="fr-FR"/>
          </a:p>
        </p:txBody>
      </p:sp>
    </p:spTree>
    <p:extLst>
      <p:ext uri="{BB962C8B-B14F-4D97-AF65-F5344CB8AC3E}">
        <p14:creationId xmlns:p14="http://schemas.microsoft.com/office/powerpoint/2010/main" val="309912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1</a:t>
            </a:fld>
            <a:endParaRPr lang="fr-FR"/>
          </a:p>
        </p:txBody>
      </p:sp>
    </p:spTree>
    <p:extLst>
      <p:ext uri="{BB962C8B-B14F-4D97-AF65-F5344CB8AC3E}">
        <p14:creationId xmlns:p14="http://schemas.microsoft.com/office/powerpoint/2010/main" val="293744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098675" y="1143000"/>
            <a:ext cx="2660650" cy="3086100"/>
          </a:xfrm>
        </p:spPr>
      </p:sp>
      <p:sp>
        <p:nvSpPr>
          <p:cNvPr id="3" name="Espace réservé des notes 2"/>
          <p:cNvSpPr>
            <a:spLocks noGrp="1"/>
          </p:cNvSpPr>
          <p:nvPr>
            <p:ph type="body" idx="1"/>
          </p:nvPr>
        </p:nvSpPr>
        <p:spPr/>
        <p:txBody>
          <a:bodyPr/>
          <a:lstStyle/>
          <a:p>
            <a:r>
              <a:rPr lang="fr-FR" dirty="0"/>
              <a:t>Points forts , Faiblesses, </a:t>
            </a:r>
            <a:r>
              <a:rPr lang="fr-FR" dirty="0" err="1"/>
              <a:t>Opportinités</a:t>
            </a:r>
            <a:r>
              <a:rPr lang="fr-FR" dirty="0"/>
              <a:t>, Menaces</a:t>
            </a:r>
          </a:p>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3</a:t>
            </a:fld>
            <a:endParaRPr lang="fr-FR"/>
          </a:p>
        </p:txBody>
      </p:sp>
    </p:spTree>
    <p:extLst>
      <p:ext uri="{BB962C8B-B14F-4D97-AF65-F5344CB8AC3E}">
        <p14:creationId xmlns:p14="http://schemas.microsoft.com/office/powerpoint/2010/main" val="290964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098675" y="1143000"/>
            <a:ext cx="266065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8</a:t>
            </a:fld>
            <a:endParaRPr lang="fr-FR"/>
          </a:p>
        </p:txBody>
      </p:sp>
    </p:spTree>
    <p:extLst>
      <p:ext uri="{BB962C8B-B14F-4D97-AF65-F5344CB8AC3E}">
        <p14:creationId xmlns:p14="http://schemas.microsoft.com/office/powerpoint/2010/main" val="109522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7481" y="2915436"/>
            <a:ext cx="165" cy="333"/>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 name="Google Shape;10;p2"/>
          <p:cNvSpPr/>
          <p:nvPr/>
        </p:nvSpPr>
        <p:spPr>
          <a:xfrm>
            <a:off x="17481" y="4676942"/>
            <a:ext cx="165" cy="333"/>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 name="Google Shape;11;p2"/>
          <p:cNvSpPr txBox="1">
            <a:spLocks noGrp="1"/>
          </p:cNvSpPr>
          <p:nvPr>
            <p:ph type="ctrTitle"/>
          </p:nvPr>
        </p:nvSpPr>
        <p:spPr>
          <a:xfrm flipH="1">
            <a:off x="3312125" y="6031517"/>
            <a:ext cx="4742506" cy="1950540"/>
          </a:xfrm>
          <a:prstGeom prst="rect">
            <a:avLst/>
          </a:prstGeom>
        </p:spPr>
        <p:txBody>
          <a:bodyPr spcFirstLastPara="1" wrap="square" lIns="91425" tIns="91425" rIns="91425" bIns="91425" anchor="b" anchorCtr="0">
            <a:noAutofit/>
          </a:bodyPr>
          <a:lstStyle>
            <a:lvl1pPr lvl="0" algn="r" rtl="0">
              <a:spcBef>
                <a:spcPts val="0"/>
              </a:spcBef>
              <a:spcAft>
                <a:spcPts val="0"/>
              </a:spcAft>
              <a:buSzPts val="9000"/>
              <a:buFont typeface="Englebert"/>
              <a:buNone/>
              <a:defRPr sz="8440">
                <a:latin typeface="Englebert"/>
                <a:ea typeface="Englebert"/>
                <a:cs typeface="Englebert"/>
                <a:sym typeface="Englebert"/>
              </a:defRPr>
            </a:lvl1pPr>
            <a:lvl2pPr lvl="1" algn="ctr" rtl="0">
              <a:spcBef>
                <a:spcPts val="0"/>
              </a:spcBef>
              <a:spcAft>
                <a:spcPts val="0"/>
              </a:spcAft>
              <a:buSzPts val="7200"/>
              <a:buNone/>
              <a:defRPr sz="6752"/>
            </a:lvl2pPr>
            <a:lvl3pPr lvl="2" algn="ctr" rtl="0">
              <a:spcBef>
                <a:spcPts val="0"/>
              </a:spcBef>
              <a:spcAft>
                <a:spcPts val="0"/>
              </a:spcAft>
              <a:buSzPts val="7200"/>
              <a:buNone/>
              <a:defRPr sz="6752"/>
            </a:lvl3pPr>
            <a:lvl4pPr lvl="3" algn="ctr" rtl="0">
              <a:spcBef>
                <a:spcPts val="0"/>
              </a:spcBef>
              <a:spcAft>
                <a:spcPts val="0"/>
              </a:spcAft>
              <a:buSzPts val="7200"/>
              <a:buNone/>
              <a:defRPr sz="6752"/>
            </a:lvl4pPr>
            <a:lvl5pPr lvl="4" algn="ctr" rtl="0">
              <a:spcBef>
                <a:spcPts val="0"/>
              </a:spcBef>
              <a:spcAft>
                <a:spcPts val="0"/>
              </a:spcAft>
              <a:buSzPts val="7200"/>
              <a:buNone/>
              <a:defRPr sz="6752"/>
            </a:lvl5pPr>
            <a:lvl6pPr lvl="5" algn="ctr" rtl="0">
              <a:spcBef>
                <a:spcPts val="0"/>
              </a:spcBef>
              <a:spcAft>
                <a:spcPts val="0"/>
              </a:spcAft>
              <a:buSzPts val="7200"/>
              <a:buNone/>
              <a:defRPr sz="6752"/>
            </a:lvl6pPr>
            <a:lvl7pPr lvl="6" algn="ctr" rtl="0">
              <a:spcBef>
                <a:spcPts val="0"/>
              </a:spcBef>
              <a:spcAft>
                <a:spcPts val="0"/>
              </a:spcAft>
              <a:buSzPts val="7200"/>
              <a:buNone/>
              <a:defRPr sz="6752"/>
            </a:lvl7pPr>
            <a:lvl8pPr lvl="7" algn="ctr" rtl="0">
              <a:spcBef>
                <a:spcPts val="0"/>
              </a:spcBef>
              <a:spcAft>
                <a:spcPts val="0"/>
              </a:spcAft>
              <a:buSzPts val="7200"/>
              <a:buNone/>
              <a:defRPr sz="6752"/>
            </a:lvl8pPr>
            <a:lvl9pPr lvl="8" algn="ctr" rtl="0">
              <a:spcBef>
                <a:spcPts val="0"/>
              </a:spcBef>
              <a:spcAft>
                <a:spcPts val="0"/>
              </a:spcAft>
              <a:buSzPts val="7200"/>
              <a:buNone/>
              <a:defRPr sz="6752"/>
            </a:lvl9pPr>
          </a:lstStyle>
          <a:p>
            <a:r>
              <a:rPr lang="fr-FR"/>
              <a:t>Modifiez le style du titre</a:t>
            </a:r>
            <a:endParaRPr/>
          </a:p>
        </p:txBody>
      </p:sp>
      <p:sp>
        <p:nvSpPr>
          <p:cNvPr id="12" name="Google Shape;12;p2"/>
          <p:cNvSpPr txBox="1">
            <a:spLocks noGrp="1"/>
          </p:cNvSpPr>
          <p:nvPr>
            <p:ph type="subTitle" idx="1"/>
          </p:nvPr>
        </p:nvSpPr>
        <p:spPr>
          <a:xfrm flipH="1">
            <a:off x="4967050" y="7293162"/>
            <a:ext cx="308758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83677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33457"/>
          <a:stretch/>
        </p:blipFill>
        <p:spPr>
          <a:xfrm>
            <a:off x="4744340" y="0"/>
            <a:ext cx="3831340" cy="6677784"/>
          </a:xfrm>
          <a:prstGeom prst="rect">
            <a:avLst/>
          </a:prstGeom>
          <a:noFill/>
          <a:ln>
            <a:noFill/>
          </a:ln>
        </p:spPr>
      </p:pic>
      <p:pic>
        <p:nvPicPr>
          <p:cNvPr id="78" name="Google Shape;78;p11"/>
          <p:cNvPicPr preferRelativeResize="0"/>
          <p:nvPr/>
        </p:nvPicPr>
        <p:blipFill rotWithShape="1">
          <a:blip r:embed="rId3">
            <a:alphaModFix/>
          </a:blip>
          <a:srcRect l="32313" b="44084"/>
          <a:stretch/>
        </p:blipFill>
        <p:spPr>
          <a:xfrm rot="10800000">
            <a:off x="0" y="4856676"/>
            <a:ext cx="5310635" cy="5087424"/>
          </a:xfrm>
          <a:prstGeom prst="rect">
            <a:avLst/>
          </a:prstGeom>
          <a:noFill/>
          <a:ln>
            <a:noFill/>
          </a:ln>
        </p:spPr>
      </p:pic>
      <p:sp>
        <p:nvSpPr>
          <p:cNvPr id="79" name="Google Shape;79;p11"/>
          <p:cNvSpPr txBox="1">
            <a:spLocks noGrp="1"/>
          </p:cNvSpPr>
          <p:nvPr>
            <p:ph type="title" hasCustomPrompt="1"/>
          </p:nvPr>
        </p:nvSpPr>
        <p:spPr>
          <a:xfrm>
            <a:off x="1950769" y="3750328"/>
            <a:ext cx="4674137" cy="18438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627"/>
            </a:lvl1pPr>
            <a:lvl2pPr lvl="1" algn="ctr" rtl="0">
              <a:spcBef>
                <a:spcPts val="0"/>
              </a:spcBef>
              <a:spcAft>
                <a:spcPts val="0"/>
              </a:spcAft>
              <a:buSzPts val="12000"/>
              <a:buNone/>
              <a:defRPr sz="11254"/>
            </a:lvl2pPr>
            <a:lvl3pPr lvl="2" algn="ctr" rtl="0">
              <a:spcBef>
                <a:spcPts val="0"/>
              </a:spcBef>
              <a:spcAft>
                <a:spcPts val="0"/>
              </a:spcAft>
              <a:buSzPts val="12000"/>
              <a:buNone/>
              <a:defRPr sz="11254"/>
            </a:lvl3pPr>
            <a:lvl4pPr lvl="3" algn="ctr" rtl="0">
              <a:spcBef>
                <a:spcPts val="0"/>
              </a:spcBef>
              <a:spcAft>
                <a:spcPts val="0"/>
              </a:spcAft>
              <a:buSzPts val="12000"/>
              <a:buNone/>
              <a:defRPr sz="11254"/>
            </a:lvl4pPr>
            <a:lvl5pPr lvl="4" algn="ctr" rtl="0">
              <a:spcBef>
                <a:spcPts val="0"/>
              </a:spcBef>
              <a:spcAft>
                <a:spcPts val="0"/>
              </a:spcAft>
              <a:buSzPts val="12000"/>
              <a:buNone/>
              <a:defRPr sz="11254"/>
            </a:lvl5pPr>
            <a:lvl6pPr lvl="5" algn="ctr" rtl="0">
              <a:spcBef>
                <a:spcPts val="0"/>
              </a:spcBef>
              <a:spcAft>
                <a:spcPts val="0"/>
              </a:spcAft>
              <a:buSzPts val="12000"/>
              <a:buNone/>
              <a:defRPr sz="11254"/>
            </a:lvl6pPr>
            <a:lvl7pPr lvl="6" algn="ctr" rtl="0">
              <a:spcBef>
                <a:spcPts val="0"/>
              </a:spcBef>
              <a:spcAft>
                <a:spcPts val="0"/>
              </a:spcAft>
              <a:buSzPts val="12000"/>
              <a:buNone/>
              <a:defRPr sz="11254"/>
            </a:lvl7pPr>
            <a:lvl8pPr lvl="7" algn="ctr" rtl="0">
              <a:spcBef>
                <a:spcPts val="0"/>
              </a:spcBef>
              <a:spcAft>
                <a:spcPts val="0"/>
              </a:spcAft>
              <a:buSzPts val="12000"/>
              <a:buNone/>
              <a:defRPr sz="11254"/>
            </a:lvl8pPr>
            <a:lvl9pPr lvl="8" algn="ctr" rtl="0">
              <a:spcBef>
                <a:spcPts val="0"/>
              </a:spcBef>
              <a:spcAft>
                <a:spcPts val="0"/>
              </a:spcAft>
              <a:buSzPts val="12000"/>
              <a:buNone/>
              <a:defRPr sz="11254"/>
            </a:lvl9pPr>
          </a:lstStyle>
          <a:p>
            <a:r>
              <a:t>xx%</a:t>
            </a:r>
          </a:p>
        </p:txBody>
      </p:sp>
      <p:sp>
        <p:nvSpPr>
          <p:cNvPr id="80" name="Google Shape;80;p11"/>
          <p:cNvSpPr txBox="1">
            <a:spLocks noGrp="1"/>
          </p:cNvSpPr>
          <p:nvPr>
            <p:ph type="subTitle" idx="1"/>
          </p:nvPr>
        </p:nvSpPr>
        <p:spPr>
          <a:xfrm>
            <a:off x="2515166" y="5502895"/>
            <a:ext cx="3545344" cy="61074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des sous-titres du masque</a:t>
            </a:r>
            <a:endParaRPr/>
          </a:p>
        </p:txBody>
      </p:sp>
    </p:spTree>
    <p:extLst>
      <p:ext uri="{BB962C8B-B14F-4D97-AF65-F5344CB8AC3E}">
        <p14:creationId xmlns:p14="http://schemas.microsoft.com/office/powerpoint/2010/main" val="20274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1"/>
        <p:cNvGrpSpPr/>
        <p:nvPr/>
      </p:nvGrpSpPr>
      <p:grpSpPr>
        <a:xfrm>
          <a:off x="0" y="0"/>
          <a:ext cx="0" cy="0"/>
          <a:chOff x="0" y="0"/>
          <a:chExt cx="0" cy="0"/>
        </a:xfrm>
      </p:grpSpPr>
    </p:spTree>
    <p:extLst>
      <p:ext uri="{BB962C8B-B14F-4D97-AF65-F5344CB8AC3E}">
        <p14:creationId xmlns:p14="http://schemas.microsoft.com/office/powerpoint/2010/main" val="3403358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84" name="Google Shape;84;p13"/>
          <p:cNvSpPr txBox="1">
            <a:spLocks noGrp="1"/>
          </p:cNvSpPr>
          <p:nvPr>
            <p:ph type="subTitle" idx="1"/>
          </p:nvPr>
        </p:nvSpPr>
        <p:spPr>
          <a:xfrm>
            <a:off x="720689" y="965652"/>
            <a:ext cx="7134298" cy="66566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Livvic"/>
              <a:buAutoNum type="arabicPeriod"/>
              <a:defRPr sz="1125"/>
            </a:lvl1pPr>
            <a:lvl2pPr lvl="1"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2pPr>
            <a:lvl3pPr lvl="2"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3pPr>
            <a:lvl4pPr lvl="3" algn="ctr" rtl="0">
              <a:lnSpc>
                <a:spcPct val="100000"/>
              </a:lnSpc>
              <a:spcBef>
                <a:spcPts val="0"/>
              </a:spcBef>
              <a:spcAft>
                <a:spcPts val="0"/>
              </a:spcAft>
              <a:buClr>
                <a:schemeClr val="lt1"/>
              </a:buClr>
              <a:buSzPts val="1200"/>
              <a:buFont typeface="Roboto Condensed Light"/>
              <a:buAutoNum type="arabicPeriod"/>
              <a:defRPr sz="1125">
                <a:solidFill>
                  <a:schemeClr val="lt1"/>
                </a:solidFill>
              </a:defRPr>
            </a:lvl4pPr>
            <a:lvl5pPr lvl="4"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5pPr>
            <a:lvl6pPr lvl="5"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6pPr>
            <a:lvl7pPr lvl="6" algn="ctr" rtl="0">
              <a:lnSpc>
                <a:spcPct val="100000"/>
              </a:lnSpc>
              <a:spcBef>
                <a:spcPts val="0"/>
              </a:spcBef>
              <a:spcAft>
                <a:spcPts val="0"/>
              </a:spcAft>
              <a:buClr>
                <a:schemeClr val="lt1"/>
              </a:buClr>
              <a:buSzPts val="1200"/>
              <a:buFont typeface="Roboto Condensed Light"/>
              <a:buAutoNum type="arabicPeriod"/>
              <a:defRPr sz="1125">
                <a:solidFill>
                  <a:schemeClr val="lt1"/>
                </a:solidFill>
              </a:defRPr>
            </a:lvl7pPr>
            <a:lvl8pPr lvl="7"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8pPr>
            <a:lvl9pPr lvl="8"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2125411520"/>
      </p:ext>
    </p:extLst>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5"/>
        <p:cNvGrpSpPr/>
        <p:nvPr/>
      </p:nvGrpSpPr>
      <p:grpSpPr>
        <a:xfrm>
          <a:off x="0" y="0"/>
          <a:ext cx="0" cy="0"/>
          <a:chOff x="0" y="0"/>
          <a:chExt cx="0" cy="0"/>
        </a:xfrm>
      </p:grpSpPr>
      <p:pic>
        <p:nvPicPr>
          <p:cNvPr id="86" name="Google Shape;86;p14"/>
          <p:cNvPicPr preferRelativeResize="0"/>
          <p:nvPr/>
        </p:nvPicPr>
        <p:blipFill>
          <a:blip r:embed="rId2">
            <a:alphaModFix/>
          </a:blip>
          <a:stretch>
            <a:fillRect/>
          </a:stretch>
        </p:blipFill>
        <p:spPr>
          <a:xfrm>
            <a:off x="0" y="1"/>
            <a:ext cx="8575675" cy="10064552"/>
          </a:xfrm>
          <a:prstGeom prst="rect">
            <a:avLst/>
          </a:prstGeom>
          <a:noFill/>
          <a:ln>
            <a:noFill/>
          </a:ln>
        </p:spPr>
      </p:pic>
      <p:sp>
        <p:nvSpPr>
          <p:cNvPr id="87" name="Google Shape;87;p14"/>
          <p:cNvSpPr txBox="1">
            <a:spLocks noGrp="1"/>
          </p:cNvSpPr>
          <p:nvPr>
            <p:ph type="ctrTitle"/>
          </p:nvPr>
        </p:nvSpPr>
        <p:spPr>
          <a:xfrm>
            <a:off x="2745853" y="1817430"/>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88" name="Google Shape;88;p14"/>
          <p:cNvSpPr txBox="1">
            <a:spLocks noGrp="1"/>
          </p:cNvSpPr>
          <p:nvPr>
            <p:ph type="subTitle" idx="1"/>
          </p:nvPr>
        </p:nvSpPr>
        <p:spPr>
          <a:xfrm>
            <a:off x="2745847" y="2354897"/>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89" name="Google Shape;89;p14"/>
          <p:cNvSpPr txBox="1">
            <a:spLocks noGrp="1"/>
          </p:cNvSpPr>
          <p:nvPr>
            <p:ph type="title" idx="2" hasCustomPrompt="1"/>
          </p:nvPr>
        </p:nvSpPr>
        <p:spPr>
          <a:xfrm>
            <a:off x="1807443" y="181781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4"/>
          <p:cNvSpPr txBox="1">
            <a:spLocks noGrp="1"/>
          </p:cNvSpPr>
          <p:nvPr>
            <p:ph type="ctrTitle" idx="3"/>
          </p:nvPr>
        </p:nvSpPr>
        <p:spPr>
          <a:xfrm>
            <a:off x="5154128" y="1817430"/>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1" name="Google Shape;91;p14"/>
          <p:cNvSpPr txBox="1">
            <a:spLocks noGrp="1"/>
          </p:cNvSpPr>
          <p:nvPr>
            <p:ph type="subTitle" idx="4"/>
          </p:nvPr>
        </p:nvSpPr>
        <p:spPr>
          <a:xfrm>
            <a:off x="5154121" y="2354897"/>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2" name="Google Shape;92;p14"/>
          <p:cNvSpPr txBox="1">
            <a:spLocks noGrp="1"/>
          </p:cNvSpPr>
          <p:nvPr>
            <p:ph type="title" idx="5" hasCustomPrompt="1"/>
          </p:nvPr>
        </p:nvSpPr>
        <p:spPr>
          <a:xfrm>
            <a:off x="4218062" y="181781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4"/>
          <p:cNvSpPr txBox="1">
            <a:spLocks noGrp="1"/>
          </p:cNvSpPr>
          <p:nvPr>
            <p:ph type="ctrTitle" idx="6"/>
          </p:nvPr>
        </p:nvSpPr>
        <p:spPr>
          <a:xfrm>
            <a:off x="2745853" y="3967877"/>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4" name="Google Shape;94;p14"/>
          <p:cNvSpPr txBox="1">
            <a:spLocks noGrp="1"/>
          </p:cNvSpPr>
          <p:nvPr>
            <p:ph type="subTitle" idx="7"/>
          </p:nvPr>
        </p:nvSpPr>
        <p:spPr>
          <a:xfrm>
            <a:off x="2745847" y="4505343"/>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5" name="Google Shape;95;p14"/>
          <p:cNvSpPr txBox="1">
            <a:spLocks noGrp="1"/>
          </p:cNvSpPr>
          <p:nvPr>
            <p:ph type="title" idx="8" hasCustomPrompt="1"/>
          </p:nvPr>
        </p:nvSpPr>
        <p:spPr>
          <a:xfrm>
            <a:off x="1807443" y="396816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4"/>
          <p:cNvSpPr txBox="1">
            <a:spLocks noGrp="1"/>
          </p:cNvSpPr>
          <p:nvPr>
            <p:ph type="ctrTitle" idx="9"/>
          </p:nvPr>
        </p:nvSpPr>
        <p:spPr>
          <a:xfrm>
            <a:off x="5154128" y="3967877"/>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7" name="Google Shape;97;p14"/>
          <p:cNvSpPr txBox="1">
            <a:spLocks noGrp="1"/>
          </p:cNvSpPr>
          <p:nvPr>
            <p:ph type="subTitle" idx="13"/>
          </p:nvPr>
        </p:nvSpPr>
        <p:spPr>
          <a:xfrm>
            <a:off x="5154121" y="4505343"/>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8" name="Google Shape;98;p14"/>
          <p:cNvSpPr txBox="1">
            <a:spLocks noGrp="1"/>
          </p:cNvSpPr>
          <p:nvPr>
            <p:ph type="title" idx="14" hasCustomPrompt="1"/>
          </p:nvPr>
        </p:nvSpPr>
        <p:spPr>
          <a:xfrm>
            <a:off x="4218062" y="396816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14"/>
          <p:cNvSpPr txBox="1">
            <a:spLocks noGrp="1"/>
          </p:cNvSpPr>
          <p:nvPr>
            <p:ph type="ctrTitle" idx="15"/>
          </p:nvPr>
        </p:nvSpPr>
        <p:spPr>
          <a:xfrm>
            <a:off x="2745853" y="6118323"/>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100" name="Google Shape;100;p14"/>
          <p:cNvSpPr txBox="1">
            <a:spLocks noGrp="1"/>
          </p:cNvSpPr>
          <p:nvPr>
            <p:ph type="subTitle" idx="16"/>
          </p:nvPr>
        </p:nvSpPr>
        <p:spPr>
          <a:xfrm>
            <a:off x="2745847" y="6655790"/>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101" name="Google Shape;101;p14"/>
          <p:cNvSpPr txBox="1">
            <a:spLocks noGrp="1"/>
          </p:cNvSpPr>
          <p:nvPr>
            <p:ph type="title" idx="17" hasCustomPrompt="1"/>
          </p:nvPr>
        </p:nvSpPr>
        <p:spPr>
          <a:xfrm>
            <a:off x="1807443" y="6118323"/>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102" name="Google Shape;102;p14"/>
          <p:cNvSpPr txBox="1">
            <a:spLocks noGrp="1"/>
          </p:cNvSpPr>
          <p:nvPr>
            <p:ph type="ctrTitle" idx="18"/>
          </p:nvPr>
        </p:nvSpPr>
        <p:spPr>
          <a:xfrm>
            <a:off x="5154128" y="6118323"/>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103" name="Google Shape;103;p14"/>
          <p:cNvSpPr txBox="1">
            <a:spLocks noGrp="1"/>
          </p:cNvSpPr>
          <p:nvPr>
            <p:ph type="subTitle" idx="19"/>
          </p:nvPr>
        </p:nvSpPr>
        <p:spPr>
          <a:xfrm>
            <a:off x="5154121" y="6655790"/>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104" name="Google Shape;104;p14"/>
          <p:cNvSpPr txBox="1">
            <a:spLocks noGrp="1"/>
          </p:cNvSpPr>
          <p:nvPr>
            <p:ph type="title" idx="20" hasCustomPrompt="1"/>
          </p:nvPr>
        </p:nvSpPr>
        <p:spPr>
          <a:xfrm>
            <a:off x="4218062" y="6118323"/>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884289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5"/>
        <p:cNvGrpSpPr/>
        <p:nvPr/>
      </p:nvGrpSpPr>
      <p:grpSpPr>
        <a:xfrm>
          <a:off x="0" y="0"/>
          <a:ext cx="0" cy="0"/>
          <a:chOff x="0" y="0"/>
          <a:chExt cx="0" cy="0"/>
        </a:xfrm>
      </p:grpSpPr>
      <p:sp>
        <p:nvSpPr>
          <p:cNvPr id="106" name="Google Shape;106;p15"/>
          <p:cNvSpPr/>
          <p:nvPr/>
        </p:nvSpPr>
        <p:spPr>
          <a:xfrm rot="-5400000">
            <a:off x="1031493"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7" name="Google Shape;107;p15"/>
          <p:cNvSpPr/>
          <p:nvPr/>
        </p:nvSpPr>
        <p:spPr>
          <a:xfrm rot="-5400000">
            <a:off x="1031493"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8" name="Google Shape;108;p15"/>
          <p:cNvSpPr/>
          <p:nvPr/>
        </p:nvSpPr>
        <p:spPr>
          <a:xfrm rot="-5400000">
            <a:off x="3698262"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9" name="Google Shape;109;p15"/>
          <p:cNvSpPr/>
          <p:nvPr/>
        </p:nvSpPr>
        <p:spPr>
          <a:xfrm rot="-5400000">
            <a:off x="3698262"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0" name="Google Shape;110;p15"/>
          <p:cNvSpPr/>
          <p:nvPr/>
        </p:nvSpPr>
        <p:spPr>
          <a:xfrm rot="-5400000">
            <a:off x="6365042"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1" name="Google Shape;111;p15"/>
          <p:cNvSpPr/>
          <p:nvPr/>
        </p:nvSpPr>
        <p:spPr>
          <a:xfrm rot="-5400000">
            <a:off x="6365042"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pic>
        <p:nvPicPr>
          <p:cNvPr id="112" name="Google Shape;112;p15"/>
          <p:cNvPicPr preferRelativeResize="0"/>
          <p:nvPr/>
        </p:nvPicPr>
        <p:blipFill>
          <a:blip r:embed="rId2">
            <a:alphaModFix/>
          </a:blip>
          <a:stretch>
            <a:fillRect/>
          </a:stretch>
        </p:blipFill>
        <p:spPr>
          <a:xfrm rot="10800000" flipH="1">
            <a:off x="0" y="6132173"/>
            <a:ext cx="2876424" cy="3811905"/>
          </a:xfrm>
          <a:prstGeom prst="rect">
            <a:avLst/>
          </a:prstGeom>
          <a:noFill/>
          <a:ln>
            <a:noFill/>
          </a:ln>
        </p:spPr>
      </p:pic>
      <p:sp>
        <p:nvSpPr>
          <p:cNvPr id="113" name="Google Shape;113;p15"/>
          <p:cNvSpPr txBox="1">
            <a:spLocks noGrp="1"/>
          </p:cNvSpPr>
          <p:nvPr>
            <p:ph type="subTitle" idx="1"/>
          </p:nvPr>
        </p:nvSpPr>
        <p:spPr>
          <a:xfrm>
            <a:off x="3404098" y="3310157"/>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4" name="Google Shape;114;p15"/>
          <p:cNvSpPr txBox="1">
            <a:spLocks noGrp="1"/>
          </p:cNvSpPr>
          <p:nvPr>
            <p:ph type="subTitle" idx="2"/>
          </p:nvPr>
        </p:nvSpPr>
        <p:spPr>
          <a:xfrm>
            <a:off x="3404098"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5" name="Google Shape;115;p15"/>
          <p:cNvSpPr txBox="1">
            <a:spLocks noGrp="1"/>
          </p:cNvSpPr>
          <p:nvPr>
            <p:ph type="subTitle" idx="3"/>
          </p:nvPr>
        </p:nvSpPr>
        <p:spPr>
          <a:xfrm>
            <a:off x="6070878" y="3310157"/>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6" name="Google Shape;116;p15"/>
          <p:cNvSpPr txBox="1">
            <a:spLocks noGrp="1"/>
          </p:cNvSpPr>
          <p:nvPr>
            <p:ph type="subTitle" idx="4"/>
          </p:nvPr>
        </p:nvSpPr>
        <p:spPr>
          <a:xfrm>
            <a:off x="6070878"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7" name="Google Shape;117;p15"/>
          <p:cNvSpPr txBox="1">
            <a:spLocks noGrp="1"/>
          </p:cNvSpPr>
          <p:nvPr>
            <p:ph type="subTitle" idx="5"/>
          </p:nvPr>
        </p:nvSpPr>
        <p:spPr>
          <a:xfrm>
            <a:off x="3404098" y="6554725"/>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8" name="Google Shape;118;p15"/>
          <p:cNvSpPr txBox="1">
            <a:spLocks noGrp="1"/>
          </p:cNvSpPr>
          <p:nvPr>
            <p:ph type="subTitle" idx="6"/>
          </p:nvPr>
        </p:nvSpPr>
        <p:spPr>
          <a:xfrm>
            <a:off x="3404098" y="5960563"/>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9" name="Google Shape;119;p15"/>
          <p:cNvSpPr txBox="1">
            <a:spLocks noGrp="1"/>
          </p:cNvSpPr>
          <p:nvPr>
            <p:ph type="subTitle" idx="7"/>
          </p:nvPr>
        </p:nvSpPr>
        <p:spPr>
          <a:xfrm>
            <a:off x="6070878" y="6554725"/>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0" name="Google Shape;120;p15"/>
          <p:cNvSpPr txBox="1">
            <a:spLocks noGrp="1"/>
          </p:cNvSpPr>
          <p:nvPr>
            <p:ph type="subTitle" idx="8"/>
          </p:nvPr>
        </p:nvSpPr>
        <p:spPr>
          <a:xfrm>
            <a:off x="6070878" y="5960563"/>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1" name="Google Shape;121;p15"/>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122" name="Google Shape;122;p15"/>
          <p:cNvSpPr txBox="1">
            <a:spLocks noGrp="1"/>
          </p:cNvSpPr>
          <p:nvPr>
            <p:ph type="subTitle" idx="9"/>
          </p:nvPr>
        </p:nvSpPr>
        <p:spPr>
          <a:xfrm>
            <a:off x="737330" y="3310161"/>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3" name="Google Shape;123;p15"/>
          <p:cNvSpPr txBox="1">
            <a:spLocks noGrp="1"/>
          </p:cNvSpPr>
          <p:nvPr>
            <p:ph type="subTitle" idx="13"/>
          </p:nvPr>
        </p:nvSpPr>
        <p:spPr>
          <a:xfrm>
            <a:off x="737330"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4" name="Google Shape;124;p15"/>
          <p:cNvSpPr txBox="1">
            <a:spLocks noGrp="1"/>
          </p:cNvSpPr>
          <p:nvPr>
            <p:ph type="subTitle" idx="14"/>
          </p:nvPr>
        </p:nvSpPr>
        <p:spPr>
          <a:xfrm>
            <a:off x="737330" y="6554721"/>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5" name="Google Shape;125;p15"/>
          <p:cNvSpPr txBox="1">
            <a:spLocks noGrp="1"/>
          </p:cNvSpPr>
          <p:nvPr>
            <p:ph type="subTitle" idx="15"/>
          </p:nvPr>
        </p:nvSpPr>
        <p:spPr>
          <a:xfrm>
            <a:off x="737330" y="5960556"/>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6" name="Google Shape;126;p15"/>
          <p:cNvSpPr txBox="1">
            <a:spLocks noGrp="1"/>
          </p:cNvSpPr>
          <p:nvPr>
            <p:ph type="title" idx="16" hasCustomPrompt="1"/>
          </p:nvPr>
        </p:nvSpPr>
        <p:spPr>
          <a:xfrm>
            <a:off x="1303983"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7" name="Google Shape;127;p15"/>
          <p:cNvSpPr txBox="1">
            <a:spLocks noGrp="1"/>
          </p:cNvSpPr>
          <p:nvPr>
            <p:ph type="title" idx="17" hasCustomPrompt="1"/>
          </p:nvPr>
        </p:nvSpPr>
        <p:spPr>
          <a:xfrm>
            <a:off x="3970752"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8" name="Google Shape;128;p15"/>
          <p:cNvSpPr txBox="1">
            <a:spLocks noGrp="1"/>
          </p:cNvSpPr>
          <p:nvPr>
            <p:ph type="title" idx="18" hasCustomPrompt="1"/>
          </p:nvPr>
        </p:nvSpPr>
        <p:spPr>
          <a:xfrm>
            <a:off x="6637520"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9" name="Google Shape;129;p15"/>
          <p:cNvSpPr txBox="1">
            <a:spLocks noGrp="1"/>
          </p:cNvSpPr>
          <p:nvPr>
            <p:ph type="title" idx="19" hasCustomPrompt="1"/>
          </p:nvPr>
        </p:nvSpPr>
        <p:spPr>
          <a:xfrm>
            <a:off x="1303983"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30" name="Google Shape;130;p15"/>
          <p:cNvSpPr txBox="1">
            <a:spLocks noGrp="1"/>
          </p:cNvSpPr>
          <p:nvPr>
            <p:ph type="title" idx="20" hasCustomPrompt="1"/>
          </p:nvPr>
        </p:nvSpPr>
        <p:spPr>
          <a:xfrm>
            <a:off x="3970752"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31" name="Google Shape;131;p15"/>
          <p:cNvSpPr txBox="1">
            <a:spLocks noGrp="1"/>
          </p:cNvSpPr>
          <p:nvPr>
            <p:ph type="title" idx="21" hasCustomPrompt="1"/>
          </p:nvPr>
        </p:nvSpPr>
        <p:spPr>
          <a:xfrm>
            <a:off x="6637520"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Tree>
    <p:extLst>
      <p:ext uri="{BB962C8B-B14F-4D97-AF65-F5344CB8AC3E}">
        <p14:creationId xmlns:p14="http://schemas.microsoft.com/office/powerpoint/2010/main" val="1946490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2822967" y="5067992"/>
            <a:ext cx="2929741" cy="203754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134" name="Google Shape;134;p16"/>
          <p:cNvSpPr txBox="1">
            <a:spLocks noGrp="1"/>
          </p:cNvSpPr>
          <p:nvPr>
            <p:ph type="subTitle" idx="1"/>
          </p:nvPr>
        </p:nvSpPr>
        <p:spPr>
          <a:xfrm>
            <a:off x="3253509" y="7077643"/>
            <a:ext cx="2033628" cy="77836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pic>
        <p:nvPicPr>
          <p:cNvPr id="135" name="Google Shape;135;p16"/>
          <p:cNvPicPr preferRelativeResize="0"/>
          <p:nvPr/>
        </p:nvPicPr>
        <p:blipFill>
          <a:blip r:embed="rId2">
            <a:alphaModFix/>
          </a:blip>
          <a:stretch>
            <a:fillRect/>
          </a:stretch>
        </p:blipFill>
        <p:spPr>
          <a:xfrm rot="-5400000">
            <a:off x="2731025" y="4085024"/>
            <a:ext cx="9915245" cy="1774055"/>
          </a:xfrm>
          <a:prstGeom prst="rect">
            <a:avLst/>
          </a:prstGeom>
          <a:noFill/>
          <a:ln>
            <a:noFill/>
          </a:ln>
        </p:spPr>
      </p:pic>
      <p:pic>
        <p:nvPicPr>
          <p:cNvPr id="136" name="Google Shape;136;p16"/>
          <p:cNvPicPr preferRelativeResize="0"/>
          <p:nvPr/>
        </p:nvPicPr>
        <p:blipFill>
          <a:blip r:embed="rId2">
            <a:alphaModFix/>
          </a:blip>
          <a:stretch>
            <a:fillRect/>
          </a:stretch>
        </p:blipFill>
        <p:spPr>
          <a:xfrm rot="5400000" flipH="1">
            <a:off x="-4070594" y="4085024"/>
            <a:ext cx="9915245" cy="1774055"/>
          </a:xfrm>
          <a:prstGeom prst="rect">
            <a:avLst/>
          </a:prstGeom>
          <a:noFill/>
          <a:ln>
            <a:noFill/>
          </a:ln>
        </p:spPr>
      </p:pic>
      <p:sp>
        <p:nvSpPr>
          <p:cNvPr id="137" name="Google Shape;137;p16"/>
          <p:cNvSpPr txBox="1">
            <a:spLocks noGrp="1"/>
          </p:cNvSpPr>
          <p:nvPr>
            <p:ph type="title" idx="2" hasCustomPrompt="1"/>
          </p:nvPr>
        </p:nvSpPr>
        <p:spPr>
          <a:xfrm>
            <a:off x="3308516" y="3077930"/>
            <a:ext cx="1923618" cy="247602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pic>
        <p:nvPicPr>
          <p:cNvPr id="138" name="Google Shape;138;p16"/>
          <p:cNvPicPr preferRelativeResize="0"/>
          <p:nvPr/>
        </p:nvPicPr>
        <p:blipFill>
          <a:blip r:embed="rId3">
            <a:alphaModFix/>
          </a:blip>
          <a:stretch>
            <a:fillRect/>
          </a:stretch>
        </p:blipFill>
        <p:spPr>
          <a:xfrm flipH="1">
            <a:off x="6267517" y="3373275"/>
            <a:ext cx="1779917" cy="5210629"/>
          </a:xfrm>
          <a:prstGeom prst="rect">
            <a:avLst/>
          </a:prstGeom>
          <a:noFill/>
          <a:ln>
            <a:noFill/>
          </a:ln>
        </p:spPr>
      </p:pic>
      <p:pic>
        <p:nvPicPr>
          <p:cNvPr id="139" name="Google Shape;139;p16"/>
          <p:cNvPicPr preferRelativeResize="0"/>
          <p:nvPr/>
        </p:nvPicPr>
        <p:blipFill>
          <a:blip r:embed="rId4">
            <a:alphaModFix/>
          </a:blip>
          <a:stretch>
            <a:fillRect/>
          </a:stretch>
        </p:blipFill>
        <p:spPr>
          <a:xfrm flipH="1">
            <a:off x="757406" y="2506568"/>
            <a:ext cx="1820244" cy="6186328"/>
          </a:xfrm>
          <a:prstGeom prst="rect">
            <a:avLst/>
          </a:prstGeom>
          <a:noFill/>
          <a:ln>
            <a:noFill/>
          </a:ln>
        </p:spPr>
      </p:pic>
    </p:spTree>
    <p:extLst>
      <p:ext uri="{BB962C8B-B14F-4D97-AF65-F5344CB8AC3E}">
        <p14:creationId xmlns:p14="http://schemas.microsoft.com/office/powerpoint/2010/main" val="2645712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l="3484"/>
          <a:stretch/>
        </p:blipFill>
        <p:spPr>
          <a:xfrm flipH="1">
            <a:off x="1947393" y="0"/>
            <a:ext cx="6628282" cy="9944100"/>
          </a:xfrm>
          <a:prstGeom prst="rect">
            <a:avLst/>
          </a:prstGeom>
          <a:noFill/>
          <a:ln>
            <a:noFill/>
          </a:ln>
        </p:spPr>
      </p:pic>
      <p:sp>
        <p:nvSpPr>
          <p:cNvPr id="142" name="Google Shape;142;p17"/>
          <p:cNvSpPr txBox="1">
            <a:spLocks noGrp="1"/>
          </p:cNvSpPr>
          <p:nvPr>
            <p:ph type="title"/>
          </p:nvPr>
        </p:nvSpPr>
        <p:spPr>
          <a:xfrm>
            <a:off x="4246245" y="4591425"/>
            <a:ext cx="2929741" cy="201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143" name="Google Shape;143;p17"/>
          <p:cNvSpPr txBox="1">
            <a:spLocks noGrp="1"/>
          </p:cNvSpPr>
          <p:nvPr>
            <p:ph type="subTitle" idx="1"/>
          </p:nvPr>
        </p:nvSpPr>
        <p:spPr>
          <a:xfrm>
            <a:off x="4694300" y="6618339"/>
            <a:ext cx="2033628" cy="77836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144" name="Google Shape;144;p17"/>
          <p:cNvSpPr txBox="1">
            <a:spLocks noGrp="1"/>
          </p:cNvSpPr>
          <p:nvPr>
            <p:ph type="title" idx="2" hasCustomPrompt="1"/>
          </p:nvPr>
        </p:nvSpPr>
        <p:spPr>
          <a:xfrm>
            <a:off x="4749306" y="2577375"/>
            <a:ext cx="1923618" cy="247602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441560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right">
  <p:cSld name="Title and body right">
    <p:spTree>
      <p:nvGrpSpPr>
        <p:cNvPr id="1" name="Shape 145"/>
        <p:cNvGrpSpPr/>
        <p:nvPr/>
      </p:nvGrpSpPr>
      <p:grpSpPr>
        <a:xfrm>
          <a:off x="0" y="0"/>
          <a:ext cx="0" cy="0"/>
          <a:chOff x="0" y="0"/>
          <a:chExt cx="0" cy="0"/>
        </a:xfrm>
      </p:grpSpPr>
      <p:pic>
        <p:nvPicPr>
          <p:cNvPr id="146" name="Google Shape;146;p18"/>
          <p:cNvPicPr preferRelativeResize="0"/>
          <p:nvPr/>
        </p:nvPicPr>
        <p:blipFill>
          <a:blip r:embed="rId2">
            <a:alphaModFix/>
          </a:blip>
          <a:stretch>
            <a:fillRect/>
          </a:stretch>
        </p:blipFill>
        <p:spPr>
          <a:xfrm flipH="1">
            <a:off x="1" y="3517266"/>
            <a:ext cx="4939946" cy="6426835"/>
          </a:xfrm>
          <a:prstGeom prst="rect">
            <a:avLst/>
          </a:prstGeom>
          <a:noFill/>
          <a:ln>
            <a:noFill/>
          </a:ln>
        </p:spPr>
      </p:pic>
      <p:sp>
        <p:nvSpPr>
          <p:cNvPr id="147" name="Google Shape;147;p18"/>
          <p:cNvSpPr txBox="1">
            <a:spLocks noGrp="1"/>
          </p:cNvSpPr>
          <p:nvPr>
            <p:ph type="subTitle" idx="1"/>
          </p:nvPr>
        </p:nvSpPr>
        <p:spPr>
          <a:xfrm>
            <a:off x="5541411" y="5340350"/>
            <a:ext cx="2459598" cy="225214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032"/>
            </a:lvl2pPr>
            <a:lvl3pPr lvl="2" algn="r" rtl="0">
              <a:lnSpc>
                <a:spcPct val="100000"/>
              </a:lnSpc>
              <a:spcBef>
                <a:spcPts val="0"/>
              </a:spcBef>
              <a:spcAft>
                <a:spcPts val="0"/>
              </a:spcAft>
              <a:buSzPts val="1100"/>
              <a:buNone/>
              <a:defRPr sz="1032"/>
            </a:lvl3pPr>
            <a:lvl4pPr lvl="3" algn="r" rtl="0">
              <a:lnSpc>
                <a:spcPct val="100000"/>
              </a:lnSpc>
              <a:spcBef>
                <a:spcPts val="0"/>
              </a:spcBef>
              <a:spcAft>
                <a:spcPts val="0"/>
              </a:spcAft>
              <a:buSzPts val="1100"/>
              <a:buNone/>
              <a:defRPr sz="1032"/>
            </a:lvl4pPr>
            <a:lvl5pPr lvl="4" algn="r" rtl="0">
              <a:lnSpc>
                <a:spcPct val="100000"/>
              </a:lnSpc>
              <a:spcBef>
                <a:spcPts val="0"/>
              </a:spcBef>
              <a:spcAft>
                <a:spcPts val="0"/>
              </a:spcAft>
              <a:buSzPts val="1100"/>
              <a:buNone/>
              <a:defRPr sz="1032"/>
            </a:lvl5pPr>
            <a:lvl6pPr lvl="5" algn="r" rtl="0">
              <a:lnSpc>
                <a:spcPct val="100000"/>
              </a:lnSpc>
              <a:spcBef>
                <a:spcPts val="0"/>
              </a:spcBef>
              <a:spcAft>
                <a:spcPts val="0"/>
              </a:spcAft>
              <a:buSzPts val="1100"/>
              <a:buNone/>
              <a:defRPr sz="1032"/>
            </a:lvl6pPr>
            <a:lvl7pPr lvl="6" algn="r" rtl="0">
              <a:lnSpc>
                <a:spcPct val="100000"/>
              </a:lnSpc>
              <a:spcBef>
                <a:spcPts val="0"/>
              </a:spcBef>
              <a:spcAft>
                <a:spcPts val="0"/>
              </a:spcAft>
              <a:buSzPts val="1100"/>
              <a:buNone/>
              <a:defRPr sz="1032"/>
            </a:lvl7pPr>
            <a:lvl8pPr lvl="7" algn="r" rtl="0">
              <a:lnSpc>
                <a:spcPct val="100000"/>
              </a:lnSpc>
              <a:spcBef>
                <a:spcPts val="0"/>
              </a:spcBef>
              <a:spcAft>
                <a:spcPts val="0"/>
              </a:spcAft>
              <a:buSzPts val="1100"/>
              <a:buNone/>
              <a:defRPr sz="1032"/>
            </a:lvl8pPr>
            <a:lvl9pPr lvl="8" algn="r" rtl="0">
              <a:lnSpc>
                <a:spcPct val="100000"/>
              </a:lnSpc>
              <a:spcBef>
                <a:spcPts val="0"/>
              </a:spcBef>
              <a:spcAft>
                <a:spcPts val="0"/>
              </a:spcAft>
              <a:buSzPts val="1100"/>
              <a:buNone/>
              <a:defRPr sz="1032"/>
            </a:lvl9pPr>
          </a:lstStyle>
          <a:p>
            <a:r>
              <a:rPr lang="fr-FR"/>
              <a:t>Modifiez le style des sous-titres du masque</a:t>
            </a:r>
            <a:endParaRPr/>
          </a:p>
        </p:txBody>
      </p:sp>
      <p:sp>
        <p:nvSpPr>
          <p:cNvPr id="148" name="Google Shape;148;p18"/>
          <p:cNvSpPr txBox="1">
            <a:spLocks noGrp="1"/>
          </p:cNvSpPr>
          <p:nvPr>
            <p:ph type="ctrTitle"/>
          </p:nvPr>
        </p:nvSpPr>
        <p:spPr>
          <a:xfrm>
            <a:off x="4295598" y="7981042"/>
            <a:ext cx="3705434" cy="111708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376"/>
            </a:lvl1pPr>
            <a:lvl2pPr lvl="1" algn="r" rtl="0">
              <a:spcBef>
                <a:spcPts val="0"/>
              </a:spcBef>
              <a:spcAft>
                <a:spcPts val="0"/>
              </a:spcAft>
              <a:buClr>
                <a:srgbClr val="434343"/>
              </a:buClr>
              <a:buSzPts val="4800"/>
              <a:buNone/>
              <a:defRPr sz="4501">
                <a:solidFill>
                  <a:srgbClr val="434343"/>
                </a:solidFill>
              </a:defRPr>
            </a:lvl2pPr>
            <a:lvl3pPr lvl="2" algn="r" rtl="0">
              <a:spcBef>
                <a:spcPts val="0"/>
              </a:spcBef>
              <a:spcAft>
                <a:spcPts val="0"/>
              </a:spcAft>
              <a:buClr>
                <a:srgbClr val="434343"/>
              </a:buClr>
              <a:buSzPts val="4800"/>
              <a:buNone/>
              <a:defRPr sz="4501">
                <a:solidFill>
                  <a:srgbClr val="434343"/>
                </a:solidFill>
              </a:defRPr>
            </a:lvl3pPr>
            <a:lvl4pPr lvl="3" algn="r" rtl="0">
              <a:spcBef>
                <a:spcPts val="0"/>
              </a:spcBef>
              <a:spcAft>
                <a:spcPts val="0"/>
              </a:spcAft>
              <a:buClr>
                <a:srgbClr val="434343"/>
              </a:buClr>
              <a:buSzPts val="4800"/>
              <a:buNone/>
              <a:defRPr sz="4501">
                <a:solidFill>
                  <a:srgbClr val="434343"/>
                </a:solidFill>
              </a:defRPr>
            </a:lvl4pPr>
            <a:lvl5pPr lvl="4" algn="r" rtl="0">
              <a:spcBef>
                <a:spcPts val="0"/>
              </a:spcBef>
              <a:spcAft>
                <a:spcPts val="0"/>
              </a:spcAft>
              <a:buClr>
                <a:srgbClr val="434343"/>
              </a:buClr>
              <a:buSzPts val="4800"/>
              <a:buNone/>
              <a:defRPr sz="4501">
                <a:solidFill>
                  <a:srgbClr val="434343"/>
                </a:solidFill>
              </a:defRPr>
            </a:lvl5pPr>
            <a:lvl6pPr lvl="5" algn="r" rtl="0">
              <a:spcBef>
                <a:spcPts val="0"/>
              </a:spcBef>
              <a:spcAft>
                <a:spcPts val="0"/>
              </a:spcAft>
              <a:buClr>
                <a:srgbClr val="434343"/>
              </a:buClr>
              <a:buSzPts val="4800"/>
              <a:buNone/>
              <a:defRPr sz="4501">
                <a:solidFill>
                  <a:srgbClr val="434343"/>
                </a:solidFill>
              </a:defRPr>
            </a:lvl6pPr>
            <a:lvl7pPr lvl="6" algn="r" rtl="0">
              <a:spcBef>
                <a:spcPts val="0"/>
              </a:spcBef>
              <a:spcAft>
                <a:spcPts val="0"/>
              </a:spcAft>
              <a:buClr>
                <a:srgbClr val="434343"/>
              </a:buClr>
              <a:buSzPts val="4800"/>
              <a:buNone/>
              <a:defRPr sz="4501">
                <a:solidFill>
                  <a:srgbClr val="434343"/>
                </a:solidFill>
              </a:defRPr>
            </a:lvl7pPr>
            <a:lvl8pPr lvl="7" algn="r" rtl="0">
              <a:spcBef>
                <a:spcPts val="0"/>
              </a:spcBef>
              <a:spcAft>
                <a:spcPts val="0"/>
              </a:spcAft>
              <a:buClr>
                <a:srgbClr val="434343"/>
              </a:buClr>
              <a:buSzPts val="4800"/>
              <a:buNone/>
              <a:defRPr sz="4501">
                <a:solidFill>
                  <a:srgbClr val="434343"/>
                </a:solidFill>
              </a:defRPr>
            </a:lvl8pPr>
            <a:lvl9pPr lvl="8" algn="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93530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left">
  <p:cSld name="Title and body left">
    <p:spTree>
      <p:nvGrpSpPr>
        <p:cNvPr id="1" name="Shape 149"/>
        <p:cNvGrpSpPr/>
        <p:nvPr/>
      </p:nvGrpSpPr>
      <p:grpSpPr>
        <a:xfrm>
          <a:off x="0" y="0"/>
          <a:ext cx="0" cy="0"/>
          <a:chOff x="0" y="0"/>
          <a:chExt cx="0" cy="0"/>
        </a:xfrm>
      </p:grpSpPr>
      <p:sp>
        <p:nvSpPr>
          <p:cNvPr id="150" name="Google Shape;150;p19"/>
          <p:cNvSpPr txBox="1">
            <a:spLocks noGrp="1"/>
          </p:cNvSpPr>
          <p:nvPr>
            <p:ph type="subTitle" idx="1"/>
          </p:nvPr>
        </p:nvSpPr>
        <p:spPr>
          <a:xfrm>
            <a:off x="574572" y="5238270"/>
            <a:ext cx="2502364" cy="259782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1" name="Google Shape;151;p19"/>
          <p:cNvSpPr txBox="1">
            <a:spLocks noGrp="1"/>
          </p:cNvSpPr>
          <p:nvPr>
            <p:ph type="ctrTitle"/>
          </p:nvPr>
        </p:nvSpPr>
        <p:spPr>
          <a:xfrm>
            <a:off x="574572" y="7981042"/>
            <a:ext cx="3262583" cy="111708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152" name="Google Shape;152;p19"/>
          <p:cNvPicPr preferRelativeResize="0"/>
          <p:nvPr/>
        </p:nvPicPr>
        <p:blipFill>
          <a:blip r:embed="rId2">
            <a:alphaModFix/>
          </a:blip>
          <a:stretch>
            <a:fillRect/>
          </a:stretch>
        </p:blipFill>
        <p:spPr>
          <a:xfrm rot="10800000">
            <a:off x="3984116" y="558"/>
            <a:ext cx="4591559" cy="7531735"/>
          </a:xfrm>
          <a:prstGeom prst="rect">
            <a:avLst/>
          </a:prstGeom>
          <a:noFill/>
          <a:ln>
            <a:noFill/>
          </a:ln>
        </p:spPr>
      </p:pic>
      <p:pic>
        <p:nvPicPr>
          <p:cNvPr id="153" name="Google Shape;153;p19"/>
          <p:cNvPicPr preferRelativeResize="0"/>
          <p:nvPr/>
        </p:nvPicPr>
        <p:blipFill>
          <a:blip r:embed="rId3">
            <a:alphaModFix/>
          </a:blip>
          <a:stretch>
            <a:fillRect/>
          </a:stretch>
        </p:blipFill>
        <p:spPr>
          <a:xfrm>
            <a:off x="3984125" y="1602561"/>
            <a:ext cx="3125989" cy="5356443"/>
          </a:xfrm>
          <a:prstGeom prst="rect">
            <a:avLst/>
          </a:prstGeom>
          <a:noFill/>
          <a:ln>
            <a:noFill/>
          </a:ln>
        </p:spPr>
      </p:pic>
    </p:spTree>
    <p:extLst>
      <p:ext uri="{BB962C8B-B14F-4D97-AF65-F5344CB8AC3E}">
        <p14:creationId xmlns:p14="http://schemas.microsoft.com/office/powerpoint/2010/main" val="4094660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2"/>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subTitle" idx="1"/>
          </p:nvPr>
        </p:nvSpPr>
        <p:spPr>
          <a:xfrm>
            <a:off x="2460617" y="2354993"/>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6" name="Google Shape;156;p20"/>
          <p:cNvSpPr txBox="1">
            <a:spLocks noGrp="1"/>
          </p:cNvSpPr>
          <p:nvPr>
            <p:ph type="subTitle" idx="2"/>
          </p:nvPr>
        </p:nvSpPr>
        <p:spPr>
          <a:xfrm>
            <a:off x="2460617" y="1736713"/>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57" name="Google Shape;157;p20"/>
          <p:cNvSpPr txBox="1">
            <a:spLocks noGrp="1"/>
          </p:cNvSpPr>
          <p:nvPr>
            <p:ph type="subTitle" idx="3"/>
          </p:nvPr>
        </p:nvSpPr>
        <p:spPr>
          <a:xfrm>
            <a:off x="5270314" y="2354993"/>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8" name="Google Shape;158;p20"/>
          <p:cNvSpPr txBox="1">
            <a:spLocks noGrp="1"/>
          </p:cNvSpPr>
          <p:nvPr>
            <p:ph type="subTitle" idx="4"/>
          </p:nvPr>
        </p:nvSpPr>
        <p:spPr>
          <a:xfrm>
            <a:off x="5270314" y="1736713"/>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59" name="Google Shape;159;p20"/>
          <p:cNvSpPr txBox="1">
            <a:spLocks noGrp="1"/>
          </p:cNvSpPr>
          <p:nvPr>
            <p:ph type="subTitle" idx="5"/>
          </p:nvPr>
        </p:nvSpPr>
        <p:spPr>
          <a:xfrm>
            <a:off x="2460617" y="5559977"/>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0" name="Google Shape;160;p20"/>
          <p:cNvSpPr txBox="1">
            <a:spLocks noGrp="1"/>
          </p:cNvSpPr>
          <p:nvPr>
            <p:ph type="subTitle" idx="6"/>
          </p:nvPr>
        </p:nvSpPr>
        <p:spPr>
          <a:xfrm>
            <a:off x="2460617" y="4941697"/>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1" name="Google Shape;161;p20"/>
          <p:cNvSpPr txBox="1">
            <a:spLocks noGrp="1"/>
          </p:cNvSpPr>
          <p:nvPr>
            <p:ph type="subTitle" idx="7"/>
          </p:nvPr>
        </p:nvSpPr>
        <p:spPr>
          <a:xfrm>
            <a:off x="5270315" y="5559977"/>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2" name="Google Shape;162;p20"/>
          <p:cNvSpPr txBox="1">
            <a:spLocks noGrp="1"/>
          </p:cNvSpPr>
          <p:nvPr>
            <p:ph type="subTitle" idx="8"/>
          </p:nvPr>
        </p:nvSpPr>
        <p:spPr>
          <a:xfrm>
            <a:off x="5270314" y="4941697"/>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3" name="Google Shape;163;p20"/>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60720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8575675" cy="9944100"/>
          </a:xfrm>
          <a:prstGeom prst="rect">
            <a:avLst/>
          </a:prstGeom>
          <a:noFill/>
          <a:ln>
            <a:noFill/>
          </a:ln>
        </p:spPr>
      </p:pic>
      <p:sp>
        <p:nvSpPr>
          <p:cNvPr id="15" name="Google Shape;15;p3"/>
          <p:cNvSpPr txBox="1">
            <a:spLocks noGrp="1"/>
          </p:cNvSpPr>
          <p:nvPr>
            <p:ph type="title" hasCustomPrompt="1"/>
          </p:nvPr>
        </p:nvSpPr>
        <p:spPr>
          <a:xfrm>
            <a:off x="571550" y="2983617"/>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17" name="Google Shape;17;p3"/>
          <p:cNvSpPr txBox="1">
            <a:spLocks noGrp="1"/>
          </p:cNvSpPr>
          <p:nvPr>
            <p:ph type="subTitle" idx="1"/>
          </p:nvPr>
        </p:nvSpPr>
        <p:spPr>
          <a:xfrm flipH="1">
            <a:off x="571547" y="7056056"/>
            <a:ext cx="2915111"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40068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164"/>
        <p:cNvGrpSpPr/>
        <p:nvPr/>
      </p:nvGrpSpPr>
      <p:grpSpPr>
        <a:xfrm>
          <a:off x="0" y="0"/>
          <a:ext cx="0" cy="0"/>
          <a:chOff x="0" y="0"/>
          <a:chExt cx="0" cy="0"/>
        </a:xfrm>
      </p:grpSpPr>
      <p:sp>
        <p:nvSpPr>
          <p:cNvPr id="165" name="Google Shape;165;p21"/>
          <p:cNvSpPr txBox="1">
            <a:spLocks noGrp="1"/>
          </p:cNvSpPr>
          <p:nvPr>
            <p:ph type="subTitle" idx="1"/>
          </p:nvPr>
        </p:nvSpPr>
        <p:spPr>
          <a:xfrm>
            <a:off x="1223797" y="2971920"/>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6" name="Google Shape;166;p21"/>
          <p:cNvSpPr txBox="1">
            <a:spLocks noGrp="1"/>
          </p:cNvSpPr>
          <p:nvPr>
            <p:ph type="subTitle" idx="2"/>
          </p:nvPr>
        </p:nvSpPr>
        <p:spPr>
          <a:xfrm>
            <a:off x="1223798" y="2353640"/>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7" name="Google Shape;167;p21"/>
          <p:cNvSpPr txBox="1">
            <a:spLocks noGrp="1"/>
          </p:cNvSpPr>
          <p:nvPr>
            <p:ph type="subTitle" idx="3"/>
          </p:nvPr>
        </p:nvSpPr>
        <p:spPr>
          <a:xfrm>
            <a:off x="3739406" y="2971920"/>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8" name="Google Shape;168;p21"/>
          <p:cNvSpPr txBox="1">
            <a:spLocks noGrp="1"/>
          </p:cNvSpPr>
          <p:nvPr>
            <p:ph type="subTitle" idx="4"/>
          </p:nvPr>
        </p:nvSpPr>
        <p:spPr>
          <a:xfrm>
            <a:off x="3739422" y="2353640"/>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9" name="Google Shape;169;p21"/>
          <p:cNvSpPr txBox="1">
            <a:spLocks noGrp="1"/>
          </p:cNvSpPr>
          <p:nvPr>
            <p:ph type="subTitle" idx="5"/>
          </p:nvPr>
        </p:nvSpPr>
        <p:spPr>
          <a:xfrm>
            <a:off x="3739406" y="5815177"/>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70" name="Google Shape;170;p21"/>
          <p:cNvSpPr txBox="1">
            <a:spLocks noGrp="1"/>
          </p:cNvSpPr>
          <p:nvPr>
            <p:ph type="subTitle" idx="6"/>
          </p:nvPr>
        </p:nvSpPr>
        <p:spPr>
          <a:xfrm>
            <a:off x="3739408" y="5196897"/>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71" name="Google Shape;171;p21"/>
          <p:cNvSpPr txBox="1">
            <a:spLocks noGrp="1"/>
          </p:cNvSpPr>
          <p:nvPr>
            <p:ph type="subTitle" idx="7"/>
          </p:nvPr>
        </p:nvSpPr>
        <p:spPr>
          <a:xfrm>
            <a:off x="6215207" y="5815177"/>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72" name="Google Shape;172;p21"/>
          <p:cNvSpPr txBox="1">
            <a:spLocks noGrp="1"/>
          </p:cNvSpPr>
          <p:nvPr>
            <p:ph type="subTitle" idx="8"/>
          </p:nvPr>
        </p:nvSpPr>
        <p:spPr>
          <a:xfrm>
            <a:off x="6215208" y="5196897"/>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73" name="Google Shape;173;p21"/>
          <p:cNvSpPr txBox="1">
            <a:spLocks noGrp="1"/>
          </p:cNvSpPr>
          <p:nvPr>
            <p:ph type="ctrTitle"/>
          </p:nvPr>
        </p:nvSpPr>
        <p:spPr>
          <a:xfrm>
            <a:off x="2485623" y="7981042"/>
            <a:ext cx="5515386" cy="111708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174" name="Google Shape;174;p21"/>
          <p:cNvPicPr preferRelativeResize="0"/>
          <p:nvPr/>
        </p:nvPicPr>
        <p:blipFill>
          <a:blip r:embed="rId2">
            <a:alphaModFix/>
          </a:blip>
          <a:stretch>
            <a:fillRect/>
          </a:stretch>
        </p:blipFill>
        <p:spPr>
          <a:xfrm>
            <a:off x="-11" y="4916783"/>
            <a:ext cx="4207441" cy="5027295"/>
          </a:xfrm>
          <a:prstGeom prst="rect">
            <a:avLst/>
          </a:prstGeom>
          <a:noFill/>
          <a:ln>
            <a:noFill/>
          </a:ln>
        </p:spPr>
      </p:pic>
      <p:pic>
        <p:nvPicPr>
          <p:cNvPr id="175" name="Google Shape;175;p21"/>
          <p:cNvPicPr preferRelativeResize="0"/>
          <p:nvPr/>
        </p:nvPicPr>
        <p:blipFill>
          <a:blip r:embed="rId3">
            <a:alphaModFix/>
          </a:blip>
          <a:stretch>
            <a:fillRect/>
          </a:stretch>
        </p:blipFill>
        <p:spPr>
          <a:xfrm rot="10800000">
            <a:off x="5779637" y="558"/>
            <a:ext cx="2796027" cy="3701415"/>
          </a:xfrm>
          <a:prstGeom prst="rect">
            <a:avLst/>
          </a:prstGeom>
          <a:noFill/>
          <a:ln>
            <a:noFill/>
          </a:ln>
        </p:spPr>
      </p:pic>
    </p:spTree>
    <p:extLst>
      <p:ext uri="{BB962C8B-B14F-4D97-AF65-F5344CB8AC3E}">
        <p14:creationId xmlns:p14="http://schemas.microsoft.com/office/powerpoint/2010/main" val="1798619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76"/>
        <p:cNvGrpSpPr/>
        <p:nvPr/>
      </p:nvGrpSpPr>
      <p:grpSpPr>
        <a:xfrm>
          <a:off x="0" y="0"/>
          <a:ext cx="0" cy="0"/>
          <a:chOff x="0" y="0"/>
          <a:chExt cx="0" cy="0"/>
        </a:xfrm>
      </p:grpSpPr>
      <p:sp>
        <p:nvSpPr>
          <p:cNvPr id="177" name="Google Shape;177;p22"/>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178" name="Google Shape;178;p22"/>
          <p:cNvSpPr txBox="1">
            <a:spLocks noGrp="1"/>
          </p:cNvSpPr>
          <p:nvPr>
            <p:ph type="subTitle" idx="1"/>
          </p:nvPr>
        </p:nvSpPr>
        <p:spPr>
          <a:xfrm>
            <a:off x="1110833" y="4815933"/>
            <a:ext cx="2980666" cy="19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179" name="Google Shape;179;p22"/>
          <p:cNvSpPr txBox="1">
            <a:spLocks noGrp="1"/>
          </p:cNvSpPr>
          <p:nvPr>
            <p:ph type="subTitle" idx="2"/>
          </p:nvPr>
        </p:nvSpPr>
        <p:spPr>
          <a:xfrm>
            <a:off x="1637036" y="1822505"/>
            <a:ext cx="1928401"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251">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251">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251">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251">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251">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251">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251">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251">
                <a:latin typeface="Englebert"/>
                <a:ea typeface="Englebert"/>
                <a:cs typeface="Englebert"/>
                <a:sym typeface="Englebert"/>
              </a:defRPr>
            </a:lvl9pPr>
          </a:lstStyle>
          <a:p>
            <a:r>
              <a:rPr lang="fr-FR"/>
              <a:t>Modifiez le style des sous-titres du masque</a:t>
            </a:r>
            <a:endParaRPr/>
          </a:p>
        </p:txBody>
      </p:sp>
      <p:sp>
        <p:nvSpPr>
          <p:cNvPr id="180" name="Google Shape;180;p22"/>
          <p:cNvSpPr txBox="1">
            <a:spLocks noGrp="1"/>
          </p:cNvSpPr>
          <p:nvPr>
            <p:ph type="subTitle" idx="3"/>
          </p:nvPr>
        </p:nvSpPr>
        <p:spPr>
          <a:xfrm>
            <a:off x="4484105" y="4815933"/>
            <a:ext cx="2980666" cy="19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181" name="Google Shape;181;p22"/>
          <p:cNvSpPr txBox="1">
            <a:spLocks noGrp="1"/>
          </p:cNvSpPr>
          <p:nvPr>
            <p:ph type="subTitle" idx="4"/>
          </p:nvPr>
        </p:nvSpPr>
        <p:spPr>
          <a:xfrm>
            <a:off x="5010238" y="1822505"/>
            <a:ext cx="1928401"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251">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251">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251">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251">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251">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251">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251">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251">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1480338560"/>
      </p:ext>
    </p:extLst>
  </p:cSld>
  <p:clrMapOvr>
    <a:masterClrMapping/>
  </p:clrMapOvr>
  <p:extLst>
    <p:ext uri="{DCECCB84-F9BA-43D5-87BE-67443E8EF086}">
      <p15:sldGuideLst xmlns:p15="http://schemas.microsoft.com/office/powerpoint/2012/main">
        <p15:guide id="1" orient="horz" pos="2835">
          <p15:clr>
            <a:srgbClr val="FA7B17"/>
          </p15:clr>
        </p15:guide>
        <p15:guide id="2" orient="horz" pos="34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82"/>
        <p:cNvGrpSpPr/>
        <p:nvPr/>
      </p:nvGrpSpPr>
      <p:grpSpPr>
        <a:xfrm>
          <a:off x="0" y="0"/>
          <a:ext cx="0" cy="0"/>
          <a:chOff x="0" y="0"/>
          <a:chExt cx="0" cy="0"/>
        </a:xfrm>
      </p:grpSpPr>
      <p:grpSp>
        <p:nvGrpSpPr>
          <p:cNvPr id="183" name="Google Shape;183;p23"/>
          <p:cNvGrpSpPr/>
          <p:nvPr/>
        </p:nvGrpSpPr>
        <p:grpSpPr>
          <a:xfrm>
            <a:off x="5673170" y="2687962"/>
            <a:ext cx="1797009" cy="3704460"/>
            <a:chOff x="4398728" y="364850"/>
            <a:chExt cx="1916100" cy="1916100"/>
          </a:xfrm>
        </p:grpSpPr>
        <p:sp>
          <p:nvSpPr>
            <p:cNvPr id="184" name="Google Shape;18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nvGrpSpPr>
            <p:cNvPr id="185" name="Google Shape;185;p23"/>
            <p:cNvGrpSpPr/>
            <p:nvPr/>
          </p:nvGrpSpPr>
          <p:grpSpPr>
            <a:xfrm>
              <a:off x="4705098" y="790125"/>
              <a:ext cx="1303360" cy="1191540"/>
              <a:chOff x="4166100" y="2738500"/>
              <a:chExt cx="1303360" cy="1191540"/>
            </a:xfrm>
          </p:grpSpPr>
          <p:sp>
            <p:nvSpPr>
              <p:cNvPr id="186" name="Google Shape;18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7" name="Google Shape;18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8" name="Google Shape;18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9" name="Google Shape;18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0" name="Google Shape;19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1" name="Google Shape;19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2" name="Google Shape;19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grpSp>
        <p:nvGrpSpPr>
          <p:cNvPr id="193" name="Google Shape;193;p23"/>
          <p:cNvGrpSpPr/>
          <p:nvPr/>
        </p:nvGrpSpPr>
        <p:grpSpPr>
          <a:xfrm>
            <a:off x="1105607" y="2687962"/>
            <a:ext cx="1797009" cy="3704460"/>
            <a:chOff x="4398728" y="364850"/>
            <a:chExt cx="1916100" cy="1916100"/>
          </a:xfrm>
        </p:grpSpPr>
        <p:sp>
          <p:nvSpPr>
            <p:cNvPr id="194" name="Google Shape;19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nvGrpSpPr>
            <p:cNvPr id="195" name="Google Shape;195;p23"/>
            <p:cNvGrpSpPr/>
            <p:nvPr/>
          </p:nvGrpSpPr>
          <p:grpSpPr>
            <a:xfrm>
              <a:off x="4705098" y="790125"/>
              <a:ext cx="1303360" cy="1191540"/>
              <a:chOff x="4166100" y="2738500"/>
              <a:chExt cx="1303360" cy="1191540"/>
            </a:xfrm>
          </p:grpSpPr>
          <p:sp>
            <p:nvSpPr>
              <p:cNvPr id="196" name="Google Shape;19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7" name="Google Shape;19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8" name="Google Shape;19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9" name="Google Shape;19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0" name="Google Shape;20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1" name="Google Shape;20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2" name="Google Shape;20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pic>
        <p:nvPicPr>
          <p:cNvPr id="203" name="Google Shape;203;p23"/>
          <p:cNvPicPr preferRelativeResize="0"/>
          <p:nvPr/>
        </p:nvPicPr>
        <p:blipFill rotWithShape="1">
          <a:blip r:embed="rId2">
            <a:alphaModFix/>
          </a:blip>
          <a:srcRect t="59574" r="48885" b="8751"/>
          <a:stretch/>
        </p:blipFill>
        <p:spPr>
          <a:xfrm flipH="1">
            <a:off x="4192295" y="6793831"/>
            <a:ext cx="4383381" cy="3150272"/>
          </a:xfrm>
          <a:prstGeom prst="rect">
            <a:avLst/>
          </a:prstGeom>
          <a:noFill/>
          <a:ln>
            <a:noFill/>
          </a:ln>
        </p:spPr>
      </p:pic>
      <p:sp>
        <p:nvSpPr>
          <p:cNvPr id="204" name="Google Shape;204;p2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05" name="Google Shape;205;p23"/>
          <p:cNvSpPr txBox="1">
            <a:spLocks noGrp="1"/>
          </p:cNvSpPr>
          <p:nvPr>
            <p:ph type="subTitle" idx="1"/>
          </p:nvPr>
        </p:nvSpPr>
        <p:spPr>
          <a:xfrm>
            <a:off x="1264570" y="4154352"/>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06" name="Google Shape;206;p23"/>
          <p:cNvSpPr txBox="1">
            <a:spLocks noGrp="1"/>
          </p:cNvSpPr>
          <p:nvPr>
            <p:ph type="subTitle" idx="2"/>
          </p:nvPr>
        </p:nvSpPr>
        <p:spPr>
          <a:xfrm>
            <a:off x="1264421" y="3324102"/>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07" name="Google Shape;207;p23"/>
          <p:cNvSpPr txBox="1">
            <a:spLocks noGrp="1"/>
          </p:cNvSpPr>
          <p:nvPr>
            <p:ph type="subTitle" idx="3"/>
          </p:nvPr>
        </p:nvSpPr>
        <p:spPr>
          <a:xfrm>
            <a:off x="5832167" y="4154294"/>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08" name="Google Shape;208;p23"/>
          <p:cNvSpPr txBox="1">
            <a:spLocks noGrp="1"/>
          </p:cNvSpPr>
          <p:nvPr>
            <p:ph type="subTitle" idx="4"/>
          </p:nvPr>
        </p:nvSpPr>
        <p:spPr>
          <a:xfrm>
            <a:off x="5832155" y="3324077"/>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09" name="Google Shape;209;p23"/>
          <p:cNvPicPr preferRelativeResize="0"/>
          <p:nvPr/>
        </p:nvPicPr>
        <p:blipFill rotWithShape="1">
          <a:blip r:embed="rId3">
            <a:alphaModFix/>
          </a:blip>
          <a:srcRect l="60718" b="38141"/>
          <a:stretch/>
        </p:blipFill>
        <p:spPr>
          <a:xfrm rot="-5400000">
            <a:off x="-1029497" y="1029502"/>
            <a:ext cx="3610268" cy="1551292"/>
          </a:xfrm>
          <a:prstGeom prst="rect">
            <a:avLst/>
          </a:prstGeom>
          <a:noFill/>
          <a:ln>
            <a:noFill/>
          </a:ln>
        </p:spPr>
      </p:pic>
    </p:spTree>
    <p:extLst>
      <p:ext uri="{BB962C8B-B14F-4D97-AF65-F5344CB8AC3E}">
        <p14:creationId xmlns:p14="http://schemas.microsoft.com/office/powerpoint/2010/main" val="304374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10"/>
        <p:cNvGrpSpPr/>
        <p:nvPr/>
      </p:nvGrpSpPr>
      <p:grpSpPr>
        <a:xfrm>
          <a:off x="0" y="0"/>
          <a:ext cx="0" cy="0"/>
          <a:chOff x="0" y="0"/>
          <a:chExt cx="0" cy="0"/>
        </a:xfrm>
      </p:grpSpPr>
      <p:pic>
        <p:nvPicPr>
          <p:cNvPr id="211" name="Google Shape;211;p24"/>
          <p:cNvPicPr preferRelativeResize="0"/>
          <p:nvPr/>
        </p:nvPicPr>
        <p:blipFill>
          <a:blip r:embed="rId2">
            <a:alphaModFix/>
          </a:blip>
          <a:stretch>
            <a:fillRect/>
          </a:stretch>
        </p:blipFill>
        <p:spPr>
          <a:xfrm rot="10800000" flipH="1">
            <a:off x="4086295" y="581"/>
            <a:ext cx="4489380" cy="5840648"/>
          </a:xfrm>
          <a:prstGeom prst="rect">
            <a:avLst/>
          </a:prstGeom>
          <a:noFill/>
          <a:ln>
            <a:noFill/>
          </a:ln>
        </p:spPr>
      </p:pic>
      <p:sp>
        <p:nvSpPr>
          <p:cNvPr id="212" name="Google Shape;212;p24"/>
          <p:cNvSpPr/>
          <p:nvPr/>
        </p:nvSpPr>
        <p:spPr>
          <a:xfrm rot="10800000" flipH="1">
            <a:off x="1105616" y="2687985"/>
            <a:ext cx="1797009" cy="3704460"/>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213" name="Google Shape;213;p24"/>
          <p:cNvSpPr/>
          <p:nvPr/>
        </p:nvSpPr>
        <p:spPr>
          <a:xfrm rot="10800000" flipH="1">
            <a:off x="5673190" y="2687985"/>
            <a:ext cx="1797009" cy="3704460"/>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214" name="Google Shape;214;p2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15" name="Google Shape;215;p24"/>
          <p:cNvSpPr txBox="1">
            <a:spLocks noGrp="1"/>
          </p:cNvSpPr>
          <p:nvPr>
            <p:ph type="subTitle" idx="1"/>
          </p:nvPr>
        </p:nvSpPr>
        <p:spPr>
          <a:xfrm>
            <a:off x="1264570" y="4154352"/>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dk2"/>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16" name="Google Shape;216;p24"/>
          <p:cNvSpPr txBox="1">
            <a:spLocks noGrp="1"/>
          </p:cNvSpPr>
          <p:nvPr>
            <p:ph type="subTitle" idx="2"/>
          </p:nvPr>
        </p:nvSpPr>
        <p:spPr>
          <a:xfrm>
            <a:off x="1264421" y="3324102"/>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solidFill>
                  <a:schemeClr val="dk2"/>
                </a:solidFill>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17" name="Google Shape;217;p24"/>
          <p:cNvSpPr txBox="1">
            <a:spLocks noGrp="1"/>
          </p:cNvSpPr>
          <p:nvPr>
            <p:ph type="subTitle" idx="3"/>
          </p:nvPr>
        </p:nvSpPr>
        <p:spPr>
          <a:xfrm>
            <a:off x="5832167" y="4154294"/>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dk2"/>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18" name="Google Shape;218;p24"/>
          <p:cNvSpPr txBox="1">
            <a:spLocks noGrp="1"/>
          </p:cNvSpPr>
          <p:nvPr>
            <p:ph type="subTitle" idx="4"/>
          </p:nvPr>
        </p:nvSpPr>
        <p:spPr>
          <a:xfrm>
            <a:off x="5832155" y="3324077"/>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solidFill>
                  <a:schemeClr val="dk2"/>
                </a:solidFill>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19" name="Google Shape;219;p24"/>
          <p:cNvPicPr preferRelativeResize="0"/>
          <p:nvPr/>
        </p:nvPicPr>
        <p:blipFill rotWithShape="1">
          <a:blip r:embed="rId3">
            <a:alphaModFix/>
          </a:blip>
          <a:srcRect l="28341" b="53555"/>
          <a:stretch/>
        </p:blipFill>
        <p:spPr>
          <a:xfrm flipH="1">
            <a:off x="1" y="7812262"/>
            <a:ext cx="2836566" cy="2131836"/>
          </a:xfrm>
          <a:prstGeom prst="rect">
            <a:avLst/>
          </a:prstGeom>
          <a:noFill/>
          <a:ln>
            <a:noFill/>
          </a:ln>
        </p:spPr>
      </p:pic>
    </p:spTree>
    <p:extLst>
      <p:ext uri="{BB962C8B-B14F-4D97-AF65-F5344CB8AC3E}">
        <p14:creationId xmlns:p14="http://schemas.microsoft.com/office/powerpoint/2010/main" val="839923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rotWithShape="1">
          <a:blip r:embed="rId2">
            <a:alphaModFix/>
          </a:blip>
          <a:srcRect l="6670" t="23465" r="19457"/>
          <a:stretch/>
        </p:blipFill>
        <p:spPr>
          <a:xfrm>
            <a:off x="0" y="3832350"/>
            <a:ext cx="5093073" cy="6118710"/>
          </a:xfrm>
          <a:prstGeom prst="rect">
            <a:avLst/>
          </a:prstGeom>
          <a:noFill/>
          <a:ln>
            <a:noFill/>
          </a:ln>
        </p:spPr>
      </p:pic>
      <p:pic>
        <p:nvPicPr>
          <p:cNvPr id="222" name="Google Shape;222;p25"/>
          <p:cNvPicPr preferRelativeResize="0"/>
          <p:nvPr/>
        </p:nvPicPr>
        <p:blipFill rotWithShape="1">
          <a:blip r:embed="rId3">
            <a:alphaModFix/>
          </a:blip>
          <a:srcRect l="60718" b="38141"/>
          <a:stretch/>
        </p:blipFill>
        <p:spPr>
          <a:xfrm>
            <a:off x="7096268" y="0"/>
            <a:ext cx="1479407" cy="2701393"/>
          </a:xfrm>
          <a:prstGeom prst="rect">
            <a:avLst/>
          </a:prstGeom>
          <a:noFill/>
          <a:ln>
            <a:noFill/>
          </a:ln>
        </p:spPr>
      </p:pic>
      <p:sp>
        <p:nvSpPr>
          <p:cNvPr id="223" name="Google Shape;223;p25"/>
          <p:cNvSpPr txBox="1">
            <a:spLocks noGrp="1"/>
          </p:cNvSpPr>
          <p:nvPr>
            <p:ph type="ctrTitle"/>
          </p:nvPr>
        </p:nvSpPr>
        <p:spPr>
          <a:xfrm>
            <a:off x="2788942" y="5474475"/>
            <a:ext cx="3687428" cy="596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313">
                <a:solidFill>
                  <a:srgbClr val="F6F2E9"/>
                </a:solidFill>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du titre</a:t>
            </a:r>
            <a:endParaRPr/>
          </a:p>
        </p:txBody>
      </p:sp>
      <p:sp>
        <p:nvSpPr>
          <p:cNvPr id="224" name="Google Shape;224;p25"/>
          <p:cNvSpPr txBox="1">
            <a:spLocks noGrp="1"/>
          </p:cNvSpPr>
          <p:nvPr>
            <p:ph type="subTitle" idx="1"/>
          </p:nvPr>
        </p:nvSpPr>
        <p:spPr>
          <a:xfrm flipH="1">
            <a:off x="3393531" y="4185446"/>
            <a:ext cx="3082798" cy="117334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313">
                <a:solidFill>
                  <a:srgbClr val="F6F2E9"/>
                </a:solidFill>
              </a:defRPr>
            </a:lvl1pPr>
            <a:lvl2pPr lvl="1" algn="ctr" rtl="0">
              <a:lnSpc>
                <a:spcPct val="100000"/>
              </a:lnSpc>
              <a:spcBef>
                <a:spcPts val="0"/>
              </a:spcBef>
              <a:spcAft>
                <a:spcPts val="0"/>
              </a:spcAft>
              <a:buSzPts val="1400"/>
              <a:buNone/>
              <a:defRPr sz="1313"/>
            </a:lvl2pPr>
            <a:lvl3pPr lvl="2" algn="ctr" rtl="0">
              <a:lnSpc>
                <a:spcPct val="100000"/>
              </a:lnSpc>
              <a:spcBef>
                <a:spcPts val="0"/>
              </a:spcBef>
              <a:spcAft>
                <a:spcPts val="0"/>
              </a:spcAft>
              <a:buSzPts val="1400"/>
              <a:buNone/>
              <a:defRPr sz="1313"/>
            </a:lvl3pPr>
            <a:lvl4pPr lvl="3" algn="ctr" rtl="0">
              <a:lnSpc>
                <a:spcPct val="100000"/>
              </a:lnSpc>
              <a:spcBef>
                <a:spcPts val="0"/>
              </a:spcBef>
              <a:spcAft>
                <a:spcPts val="0"/>
              </a:spcAft>
              <a:buSzPts val="1400"/>
              <a:buNone/>
              <a:defRPr sz="1313"/>
            </a:lvl4pPr>
            <a:lvl5pPr lvl="4" algn="ctr" rtl="0">
              <a:lnSpc>
                <a:spcPct val="100000"/>
              </a:lnSpc>
              <a:spcBef>
                <a:spcPts val="0"/>
              </a:spcBef>
              <a:spcAft>
                <a:spcPts val="0"/>
              </a:spcAft>
              <a:buSzPts val="1400"/>
              <a:buNone/>
              <a:defRPr sz="1313"/>
            </a:lvl5pPr>
            <a:lvl6pPr lvl="5" algn="ctr" rtl="0">
              <a:lnSpc>
                <a:spcPct val="100000"/>
              </a:lnSpc>
              <a:spcBef>
                <a:spcPts val="0"/>
              </a:spcBef>
              <a:spcAft>
                <a:spcPts val="0"/>
              </a:spcAft>
              <a:buSzPts val="1400"/>
              <a:buNone/>
              <a:defRPr sz="1313"/>
            </a:lvl6pPr>
            <a:lvl7pPr lvl="6" algn="ctr" rtl="0">
              <a:lnSpc>
                <a:spcPct val="100000"/>
              </a:lnSpc>
              <a:spcBef>
                <a:spcPts val="0"/>
              </a:spcBef>
              <a:spcAft>
                <a:spcPts val="0"/>
              </a:spcAft>
              <a:buSzPts val="1400"/>
              <a:buNone/>
              <a:defRPr sz="1313"/>
            </a:lvl7pPr>
            <a:lvl8pPr lvl="7" algn="ctr" rtl="0">
              <a:lnSpc>
                <a:spcPct val="100000"/>
              </a:lnSpc>
              <a:spcBef>
                <a:spcPts val="0"/>
              </a:spcBef>
              <a:spcAft>
                <a:spcPts val="0"/>
              </a:spcAft>
              <a:buSzPts val="1400"/>
              <a:buNone/>
              <a:defRPr sz="1313"/>
            </a:lvl8pPr>
            <a:lvl9pPr lvl="8" algn="ctr" rtl="0">
              <a:lnSpc>
                <a:spcPct val="100000"/>
              </a:lnSpc>
              <a:spcBef>
                <a:spcPts val="0"/>
              </a:spcBef>
              <a:spcAft>
                <a:spcPts val="0"/>
              </a:spcAft>
              <a:buSzPts val="1400"/>
              <a:buNone/>
              <a:defRPr sz="1313"/>
            </a:lvl9pPr>
          </a:lstStyle>
          <a:p>
            <a:r>
              <a:rPr lang="fr-FR"/>
              <a:t>Modifiez le style des sous-titres du masque</a:t>
            </a:r>
            <a:endParaRPr/>
          </a:p>
        </p:txBody>
      </p:sp>
    </p:spTree>
    <p:extLst>
      <p:ext uri="{BB962C8B-B14F-4D97-AF65-F5344CB8AC3E}">
        <p14:creationId xmlns:p14="http://schemas.microsoft.com/office/powerpoint/2010/main" val="1683659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225"/>
        <p:cNvGrpSpPr/>
        <p:nvPr/>
      </p:nvGrpSpPr>
      <p:grpSpPr>
        <a:xfrm>
          <a:off x="0" y="0"/>
          <a:ext cx="0" cy="0"/>
          <a:chOff x="0" y="0"/>
          <a:chExt cx="0" cy="0"/>
        </a:xfrm>
      </p:grpSpPr>
      <p:pic>
        <p:nvPicPr>
          <p:cNvPr id="226" name="Google Shape;226;p26"/>
          <p:cNvPicPr preferRelativeResize="0"/>
          <p:nvPr/>
        </p:nvPicPr>
        <p:blipFill>
          <a:blip r:embed="rId2">
            <a:alphaModFix/>
          </a:blip>
          <a:stretch>
            <a:fillRect/>
          </a:stretch>
        </p:blipFill>
        <p:spPr>
          <a:xfrm rot="10800000">
            <a:off x="4368223" y="-22"/>
            <a:ext cx="4207441" cy="5027295"/>
          </a:xfrm>
          <a:prstGeom prst="rect">
            <a:avLst/>
          </a:prstGeom>
          <a:noFill/>
          <a:ln>
            <a:noFill/>
          </a:ln>
        </p:spPr>
      </p:pic>
      <p:sp>
        <p:nvSpPr>
          <p:cNvPr id="227" name="Google Shape;227;p26"/>
          <p:cNvSpPr txBox="1">
            <a:spLocks noGrp="1"/>
          </p:cNvSpPr>
          <p:nvPr>
            <p:ph type="ctrTitle"/>
          </p:nvPr>
        </p:nvSpPr>
        <p:spPr>
          <a:xfrm>
            <a:off x="896933" y="6534570"/>
            <a:ext cx="2759522" cy="59624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313">
                <a:solidFill>
                  <a:schemeClr val="lt1"/>
                </a:solidFill>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du titre</a:t>
            </a:r>
            <a:endParaRPr/>
          </a:p>
        </p:txBody>
      </p:sp>
      <p:sp>
        <p:nvSpPr>
          <p:cNvPr id="228" name="Google Shape;228;p26"/>
          <p:cNvSpPr txBox="1">
            <a:spLocks noGrp="1"/>
          </p:cNvSpPr>
          <p:nvPr>
            <p:ph type="subTitle" idx="1"/>
          </p:nvPr>
        </p:nvSpPr>
        <p:spPr>
          <a:xfrm flipH="1">
            <a:off x="896887" y="3080090"/>
            <a:ext cx="3145540" cy="37839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4800"/>
              <a:buFont typeface="Englebert"/>
              <a:buNone/>
              <a:defRPr sz="2063">
                <a:solidFill>
                  <a:schemeClr val="lt1"/>
                </a:solidFill>
                <a:latin typeface="Zilla Slab"/>
                <a:ea typeface="Zilla Slab"/>
                <a:cs typeface="Zilla Slab"/>
                <a:sym typeface="Zilla Slab"/>
              </a:defRPr>
            </a:lvl1pPr>
            <a:lvl2pPr lvl="1" rtl="0">
              <a:lnSpc>
                <a:spcPct val="100000"/>
              </a:lnSpc>
              <a:spcBef>
                <a:spcPts val="0"/>
              </a:spcBef>
              <a:spcAft>
                <a:spcPts val="0"/>
              </a:spcAft>
              <a:buSzPts val="4800"/>
              <a:buFont typeface="Englebert"/>
              <a:buNone/>
              <a:defRPr sz="4501">
                <a:latin typeface="Englebert"/>
                <a:ea typeface="Englebert"/>
                <a:cs typeface="Englebert"/>
                <a:sym typeface="Englebert"/>
              </a:defRPr>
            </a:lvl2pPr>
            <a:lvl3pPr lvl="2" rtl="0">
              <a:lnSpc>
                <a:spcPct val="100000"/>
              </a:lnSpc>
              <a:spcBef>
                <a:spcPts val="0"/>
              </a:spcBef>
              <a:spcAft>
                <a:spcPts val="0"/>
              </a:spcAft>
              <a:buSzPts val="4800"/>
              <a:buFont typeface="Englebert"/>
              <a:buNone/>
              <a:defRPr sz="4501">
                <a:latin typeface="Englebert"/>
                <a:ea typeface="Englebert"/>
                <a:cs typeface="Englebert"/>
                <a:sym typeface="Englebert"/>
              </a:defRPr>
            </a:lvl3pPr>
            <a:lvl4pPr lvl="3" rtl="0">
              <a:lnSpc>
                <a:spcPct val="100000"/>
              </a:lnSpc>
              <a:spcBef>
                <a:spcPts val="0"/>
              </a:spcBef>
              <a:spcAft>
                <a:spcPts val="0"/>
              </a:spcAft>
              <a:buSzPts val="4800"/>
              <a:buFont typeface="Englebert"/>
              <a:buNone/>
              <a:defRPr sz="4501">
                <a:latin typeface="Englebert"/>
                <a:ea typeface="Englebert"/>
                <a:cs typeface="Englebert"/>
                <a:sym typeface="Englebert"/>
              </a:defRPr>
            </a:lvl4pPr>
            <a:lvl5pPr lvl="4" rtl="0">
              <a:lnSpc>
                <a:spcPct val="100000"/>
              </a:lnSpc>
              <a:spcBef>
                <a:spcPts val="0"/>
              </a:spcBef>
              <a:spcAft>
                <a:spcPts val="0"/>
              </a:spcAft>
              <a:buSzPts val="4800"/>
              <a:buFont typeface="Englebert"/>
              <a:buNone/>
              <a:defRPr sz="4501">
                <a:latin typeface="Englebert"/>
                <a:ea typeface="Englebert"/>
                <a:cs typeface="Englebert"/>
                <a:sym typeface="Englebert"/>
              </a:defRPr>
            </a:lvl5pPr>
            <a:lvl6pPr lvl="5" rtl="0">
              <a:lnSpc>
                <a:spcPct val="100000"/>
              </a:lnSpc>
              <a:spcBef>
                <a:spcPts val="0"/>
              </a:spcBef>
              <a:spcAft>
                <a:spcPts val="0"/>
              </a:spcAft>
              <a:buSzPts val="4800"/>
              <a:buFont typeface="Englebert"/>
              <a:buNone/>
              <a:defRPr sz="4501">
                <a:latin typeface="Englebert"/>
                <a:ea typeface="Englebert"/>
                <a:cs typeface="Englebert"/>
                <a:sym typeface="Englebert"/>
              </a:defRPr>
            </a:lvl6pPr>
            <a:lvl7pPr lvl="6" rtl="0">
              <a:lnSpc>
                <a:spcPct val="100000"/>
              </a:lnSpc>
              <a:spcBef>
                <a:spcPts val="0"/>
              </a:spcBef>
              <a:spcAft>
                <a:spcPts val="0"/>
              </a:spcAft>
              <a:buSzPts val="4800"/>
              <a:buFont typeface="Englebert"/>
              <a:buNone/>
              <a:defRPr sz="4501">
                <a:latin typeface="Englebert"/>
                <a:ea typeface="Englebert"/>
                <a:cs typeface="Englebert"/>
                <a:sym typeface="Englebert"/>
              </a:defRPr>
            </a:lvl7pPr>
            <a:lvl8pPr lvl="7" rtl="0">
              <a:lnSpc>
                <a:spcPct val="100000"/>
              </a:lnSpc>
              <a:spcBef>
                <a:spcPts val="0"/>
              </a:spcBef>
              <a:spcAft>
                <a:spcPts val="0"/>
              </a:spcAft>
              <a:buSzPts val="4800"/>
              <a:buFont typeface="Englebert"/>
              <a:buNone/>
              <a:defRPr sz="4501">
                <a:latin typeface="Englebert"/>
                <a:ea typeface="Englebert"/>
                <a:cs typeface="Englebert"/>
                <a:sym typeface="Englebert"/>
              </a:defRPr>
            </a:lvl8pPr>
            <a:lvl9pPr lvl="8" rtl="0">
              <a:lnSpc>
                <a:spcPct val="100000"/>
              </a:lnSpc>
              <a:spcBef>
                <a:spcPts val="0"/>
              </a:spcBef>
              <a:spcAft>
                <a:spcPts val="0"/>
              </a:spcAft>
              <a:buSzPts val="4800"/>
              <a:buFont typeface="Englebert"/>
              <a:buNone/>
              <a:defRPr sz="4501">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905247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229"/>
        <p:cNvGrpSpPr/>
        <p:nvPr/>
      </p:nvGrpSpPr>
      <p:grpSpPr>
        <a:xfrm>
          <a:off x="0" y="0"/>
          <a:ext cx="0" cy="0"/>
          <a:chOff x="0" y="0"/>
          <a:chExt cx="0" cy="0"/>
        </a:xfrm>
      </p:grpSpPr>
      <p:pic>
        <p:nvPicPr>
          <p:cNvPr id="230" name="Google Shape;230;p27"/>
          <p:cNvPicPr preferRelativeResize="0"/>
          <p:nvPr/>
        </p:nvPicPr>
        <p:blipFill rotWithShape="1">
          <a:blip r:embed="rId2">
            <a:alphaModFix/>
          </a:blip>
          <a:srcRect l="22124" b="5401"/>
          <a:stretch/>
        </p:blipFill>
        <p:spPr>
          <a:xfrm>
            <a:off x="0" y="0"/>
            <a:ext cx="7059945" cy="9944100"/>
          </a:xfrm>
          <a:prstGeom prst="rect">
            <a:avLst/>
          </a:prstGeom>
          <a:noFill/>
          <a:ln>
            <a:noFill/>
          </a:ln>
        </p:spPr>
      </p:pic>
      <p:sp>
        <p:nvSpPr>
          <p:cNvPr id="231" name="Google Shape;231;p27"/>
          <p:cNvSpPr txBox="1">
            <a:spLocks noGrp="1"/>
          </p:cNvSpPr>
          <p:nvPr>
            <p:ph type="title" hasCustomPrompt="1"/>
          </p:nvPr>
        </p:nvSpPr>
        <p:spPr>
          <a:xfrm flipH="1">
            <a:off x="6077836" y="2983617"/>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32" name="Google Shape;232;p27"/>
          <p:cNvSpPr txBox="1">
            <a:spLocks noGrp="1"/>
          </p:cNvSpPr>
          <p:nvPr>
            <p:ph type="ctrTitle" idx="2"/>
          </p:nvPr>
        </p:nvSpPr>
        <p:spPr>
          <a:xfrm flipH="1">
            <a:off x="1604305" y="494561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233" name="Google Shape;233;p27"/>
          <p:cNvSpPr txBox="1">
            <a:spLocks noGrp="1"/>
          </p:cNvSpPr>
          <p:nvPr>
            <p:ph type="subTitle" idx="1"/>
          </p:nvPr>
        </p:nvSpPr>
        <p:spPr>
          <a:xfrm>
            <a:off x="5888438" y="6957680"/>
            <a:ext cx="2112970"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177016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34"/>
        <p:cNvGrpSpPr/>
        <p:nvPr/>
      </p:nvGrpSpPr>
      <p:grpSpPr>
        <a:xfrm>
          <a:off x="0" y="0"/>
          <a:ext cx="0" cy="0"/>
          <a:chOff x="0" y="0"/>
          <a:chExt cx="0" cy="0"/>
        </a:xfrm>
      </p:grpSpPr>
      <p:sp>
        <p:nvSpPr>
          <p:cNvPr id="235" name="Google Shape;235;p28"/>
          <p:cNvSpPr txBox="1">
            <a:spLocks noGrp="1"/>
          </p:cNvSpPr>
          <p:nvPr>
            <p:ph type="ctrTitle"/>
          </p:nvPr>
        </p:nvSpPr>
        <p:spPr>
          <a:xfrm>
            <a:off x="574572" y="7981042"/>
            <a:ext cx="7426625"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36" name="Google Shape;236;p28"/>
          <p:cNvSpPr txBox="1">
            <a:spLocks noGrp="1"/>
          </p:cNvSpPr>
          <p:nvPr>
            <p:ph type="subTitle" idx="1"/>
          </p:nvPr>
        </p:nvSpPr>
        <p:spPr>
          <a:xfrm>
            <a:off x="523764" y="625192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37" name="Google Shape;237;p28"/>
          <p:cNvSpPr txBox="1">
            <a:spLocks noGrp="1"/>
          </p:cNvSpPr>
          <p:nvPr>
            <p:ph type="subTitle" idx="2"/>
          </p:nvPr>
        </p:nvSpPr>
        <p:spPr>
          <a:xfrm>
            <a:off x="523764"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38" name="Google Shape;238;p28"/>
          <p:cNvSpPr txBox="1">
            <a:spLocks noGrp="1"/>
          </p:cNvSpPr>
          <p:nvPr>
            <p:ph type="subTitle" idx="3"/>
          </p:nvPr>
        </p:nvSpPr>
        <p:spPr>
          <a:xfrm>
            <a:off x="2515935" y="625188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39" name="Google Shape;239;p28"/>
          <p:cNvSpPr txBox="1">
            <a:spLocks noGrp="1"/>
          </p:cNvSpPr>
          <p:nvPr>
            <p:ph type="subTitle" idx="4"/>
          </p:nvPr>
        </p:nvSpPr>
        <p:spPr>
          <a:xfrm>
            <a:off x="2515935"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0" name="Google Shape;240;p28"/>
          <p:cNvSpPr txBox="1">
            <a:spLocks noGrp="1"/>
          </p:cNvSpPr>
          <p:nvPr>
            <p:ph type="subTitle" idx="5"/>
          </p:nvPr>
        </p:nvSpPr>
        <p:spPr>
          <a:xfrm>
            <a:off x="4529284" y="6251866"/>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41" name="Google Shape;241;p28"/>
          <p:cNvSpPr txBox="1">
            <a:spLocks noGrp="1"/>
          </p:cNvSpPr>
          <p:nvPr>
            <p:ph type="subTitle" idx="6"/>
          </p:nvPr>
        </p:nvSpPr>
        <p:spPr>
          <a:xfrm>
            <a:off x="4529284"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2" name="Google Shape;242;p28"/>
          <p:cNvSpPr txBox="1">
            <a:spLocks noGrp="1"/>
          </p:cNvSpPr>
          <p:nvPr>
            <p:ph type="subTitle" idx="7"/>
          </p:nvPr>
        </p:nvSpPr>
        <p:spPr>
          <a:xfrm>
            <a:off x="6521461" y="625188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43" name="Google Shape;243;p28"/>
          <p:cNvSpPr txBox="1">
            <a:spLocks noGrp="1"/>
          </p:cNvSpPr>
          <p:nvPr>
            <p:ph type="subTitle" idx="8"/>
          </p:nvPr>
        </p:nvSpPr>
        <p:spPr>
          <a:xfrm>
            <a:off x="6521461" y="5659688"/>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93533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right">
  <p:cSld name="Title and four columns right">
    <p:spTree>
      <p:nvGrpSpPr>
        <p:cNvPr id="1" name="Shape 244"/>
        <p:cNvGrpSpPr/>
        <p:nvPr/>
      </p:nvGrpSpPr>
      <p:grpSpPr>
        <a:xfrm>
          <a:off x="0" y="0"/>
          <a:ext cx="0" cy="0"/>
          <a:chOff x="0" y="0"/>
          <a:chExt cx="0" cy="0"/>
        </a:xfrm>
      </p:grpSpPr>
      <p:sp>
        <p:nvSpPr>
          <p:cNvPr id="245" name="Google Shape;245;p29"/>
          <p:cNvSpPr txBox="1">
            <a:spLocks noGrp="1"/>
          </p:cNvSpPr>
          <p:nvPr>
            <p:ph type="subTitle" idx="1"/>
          </p:nvPr>
        </p:nvSpPr>
        <p:spPr>
          <a:xfrm flipH="1">
            <a:off x="4115789" y="3192850"/>
            <a:ext cx="1575302" cy="9726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46" name="Google Shape;246;p29"/>
          <p:cNvSpPr txBox="1">
            <a:spLocks noGrp="1"/>
          </p:cNvSpPr>
          <p:nvPr>
            <p:ph type="subTitle" idx="2"/>
          </p:nvPr>
        </p:nvSpPr>
        <p:spPr>
          <a:xfrm flipH="1">
            <a:off x="4115789" y="2823005"/>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7" name="Google Shape;247;p29"/>
          <p:cNvSpPr txBox="1">
            <a:spLocks noGrp="1"/>
          </p:cNvSpPr>
          <p:nvPr>
            <p:ph type="subTitle" idx="3"/>
          </p:nvPr>
        </p:nvSpPr>
        <p:spPr>
          <a:xfrm flipH="1">
            <a:off x="6348663" y="3192850"/>
            <a:ext cx="1575302" cy="9726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48" name="Google Shape;248;p29"/>
          <p:cNvSpPr txBox="1">
            <a:spLocks noGrp="1"/>
          </p:cNvSpPr>
          <p:nvPr>
            <p:ph type="subTitle" idx="4"/>
          </p:nvPr>
        </p:nvSpPr>
        <p:spPr>
          <a:xfrm flipH="1">
            <a:off x="6348663" y="2823005"/>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9" name="Google Shape;249;p29"/>
          <p:cNvSpPr txBox="1">
            <a:spLocks noGrp="1"/>
          </p:cNvSpPr>
          <p:nvPr>
            <p:ph type="subTitle" idx="5"/>
          </p:nvPr>
        </p:nvSpPr>
        <p:spPr>
          <a:xfrm flipH="1">
            <a:off x="4115766" y="6390554"/>
            <a:ext cx="1575302" cy="1005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50" name="Google Shape;250;p29"/>
          <p:cNvSpPr txBox="1">
            <a:spLocks noGrp="1"/>
          </p:cNvSpPr>
          <p:nvPr>
            <p:ph type="subTitle" idx="6"/>
          </p:nvPr>
        </p:nvSpPr>
        <p:spPr>
          <a:xfrm flipH="1">
            <a:off x="4115766" y="6020570"/>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51" name="Google Shape;251;p29"/>
          <p:cNvSpPr txBox="1">
            <a:spLocks noGrp="1"/>
          </p:cNvSpPr>
          <p:nvPr>
            <p:ph type="subTitle" idx="7"/>
          </p:nvPr>
        </p:nvSpPr>
        <p:spPr>
          <a:xfrm flipH="1">
            <a:off x="6348640" y="6390554"/>
            <a:ext cx="1575302" cy="1005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52" name="Google Shape;252;p29"/>
          <p:cNvSpPr txBox="1">
            <a:spLocks noGrp="1"/>
          </p:cNvSpPr>
          <p:nvPr>
            <p:ph type="subTitle" idx="8"/>
          </p:nvPr>
        </p:nvSpPr>
        <p:spPr>
          <a:xfrm flipH="1">
            <a:off x="6348640" y="6020570"/>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53" name="Google Shape;253;p29"/>
          <p:cNvSpPr txBox="1">
            <a:spLocks noGrp="1"/>
          </p:cNvSpPr>
          <p:nvPr>
            <p:ph type="ctrTitle"/>
          </p:nvPr>
        </p:nvSpPr>
        <p:spPr>
          <a:xfrm>
            <a:off x="574572" y="7581325"/>
            <a:ext cx="742662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254" name="Google Shape;254;p29"/>
          <p:cNvPicPr preferRelativeResize="0"/>
          <p:nvPr/>
        </p:nvPicPr>
        <p:blipFill>
          <a:blip r:embed="rId2">
            <a:alphaModFix/>
          </a:blip>
          <a:stretch>
            <a:fillRect/>
          </a:stretch>
        </p:blipFill>
        <p:spPr>
          <a:xfrm rot="10800000" flipH="1">
            <a:off x="0" y="-22"/>
            <a:ext cx="4591559" cy="7531735"/>
          </a:xfrm>
          <a:prstGeom prst="rect">
            <a:avLst/>
          </a:prstGeom>
          <a:noFill/>
          <a:ln>
            <a:noFill/>
          </a:ln>
        </p:spPr>
      </p:pic>
    </p:spTree>
    <p:extLst>
      <p:ext uri="{BB962C8B-B14F-4D97-AF65-F5344CB8AC3E}">
        <p14:creationId xmlns:p14="http://schemas.microsoft.com/office/powerpoint/2010/main" val="35677490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2">
            <a:alphaModFix/>
          </a:blip>
          <a:srcRect l="39445"/>
          <a:stretch/>
        </p:blipFill>
        <p:spPr>
          <a:xfrm flipH="1">
            <a:off x="4417331" y="0"/>
            <a:ext cx="4158345" cy="9944100"/>
          </a:xfrm>
          <a:prstGeom prst="rect">
            <a:avLst/>
          </a:prstGeom>
          <a:noFill/>
          <a:ln>
            <a:noFill/>
          </a:ln>
        </p:spPr>
      </p:pic>
      <p:sp>
        <p:nvSpPr>
          <p:cNvPr id="257" name="Google Shape;257;p30"/>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891469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l="60718" b="38141"/>
          <a:stretch/>
        </p:blipFill>
        <p:spPr>
          <a:xfrm>
            <a:off x="6824363" y="-5"/>
            <a:ext cx="1751317" cy="3197925"/>
          </a:xfrm>
          <a:prstGeom prst="rect">
            <a:avLst/>
          </a:prstGeom>
          <a:noFill/>
          <a:ln>
            <a:noFill/>
          </a:ln>
        </p:spPr>
      </p:pic>
      <p:pic>
        <p:nvPicPr>
          <p:cNvPr id="20" name="Google Shape;20;p4"/>
          <p:cNvPicPr preferRelativeResize="0"/>
          <p:nvPr/>
        </p:nvPicPr>
        <p:blipFill rotWithShape="1">
          <a:blip r:embed="rId2">
            <a:alphaModFix/>
          </a:blip>
          <a:srcRect l="60718" b="38141"/>
          <a:stretch/>
        </p:blipFill>
        <p:spPr>
          <a:xfrm rot="-5400000" flipH="1">
            <a:off x="-1029497" y="7363343"/>
            <a:ext cx="3610268" cy="1551292"/>
          </a:xfrm>
          <a:prstGeom prst="rect">
            <a:avLst/>
          </a:prstGeom>
          <a:noFill/>
          <a:ln>
            <a:noFill/>
          </a:ln>
        </p:spPr>
      </p:pic>
      <p:sp>
        <p:nvSpPr>
          <p:cNvPr id="21" name="Google Shape;21;p4"/>
          <p:cNvSpPr txBox="1">
            <a:spLocks noGrp="1"/>
          </p:cNvSpPr>
          <p:nvPr>
            <p:ph type="subTitle" idx="1"/>
          </p:nvPr>
        </p:nvSpPr>
        <p:spPr>
          <a:xfrm>
            <a:off x="2531344" y="1540915"/>
            <a:ext cx="3512988" cy="221908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Clr>
                <a:srgbClr val="434343"/>
              </a:buClr>
              <a:buSzPts val="1200"/>
              <a:buNone/>
              <a:defRPr sz="1125">
                <a:solidFill>
                  <a:srgbClr val="434343"/>
                </a:solidFill>
              </a:defRPr>
            </a:lvl2pPr>
            <a:lvl3pPr lvl="2" algn="ctr" rtl="0">
              <a:lnSpc>
                <a:spcPct val="100000"/>
              </a:lnSpc>
              <a:spcBef>
                <a:spcPts val="0"/>
              </a:spcBef>
              <a:spcAft>
                <a:spcPts val="0"/>
              </a:spcAft>
              <a:buClr>
                <a:srgbClr val="434343"/>
              </a:buClr>
              <a:buSzPts val="1200"/>
              <a:buNone/>
              <a:defRPr sz="1125">
                <a:solidFill>
                  <a:srgbClr val="434343"/>
                </a:solidFill>
              </a:defRPr>
            </a:lvl3pPr>
            <a:lvl4pPr lvl="3" algn="ctr" rtl="0">
              <a:lnSpc>
                <a:spcPct val="100000"/>
              </a:lnSpc>
              <a:spcBef>
                <a:spcPts val="0"/>
              </a:spcBef>
              <a:spcAft>
                <a:spcPts val="0"/>
              </a:spcAft>
              <a:buClr>
                <a:srgbClr val="434343"/>
              </a:buClr>
              <a:buSzPts val="1200"/>
              <a:buNone/>
              <a:defRPr sz="1125">
                <a:solidFill>
                  <a:srgbClr val="434343"/>
                </a:solidFill>
              </a:defRPr>
            </a:lvl4pPr>
            <a:lvl5pPr lvl="4" algn="ctr" rtl="0">
              <a:lnSpc>
                <a:spcPct val="100000"/>
              </a:lnSpc>
              <a:spcBef>
                <a:spcPts val="0"/>
              </a:spcBef>
              <a:spcAft>
                <a:spcPts val="0"/>
              </a:spcAft>
              <a:buClr>
                <a:srgbClr val="434343"/>
              </a:buClr>
              <a:buSzPts val="1200"/>
              <a:buNone/>
              <a:defRPr sz="1125">
                <a:solidFill>
                  <a:srgbClr val="434343"/>
                </a:solidFill>
              </a:defRPr>
            </a:lvl5pPr>
            <a:lvl6pPr lvl="5" algn="ctr" rtl="0">
              <a:lnSpc>
                <a:spcPct val="100000"/>
              </a:lnSpc>
              <a:spcBef>
                <a:spcPts val="0"/>
              </a:spcBef>
              <a:spcAft>
                <a:spcPts val="0"/>
              </a:spcAft>
              <a:buClr>
                <a:srgbClr val="434343"/>
              </a:buClr>
              <a:buSzPts val="1200"/>
              <a:buNone/>
              <a:defRPr sz="1125">
                <a:solidFill>
                  <a:srgbClr val="434343"/>
                </a:solidFill>
              </a:defRPr>
            </a:lvl6pPr>
            <a:lvl7pPr lvl="6" algn="ctr" rtl="0">
              <a:lnSpc>
                <a:spcPct val="100000"/>
              </a:lnSpc>
              <a:spcBef>
                <a:spcPts val="0"/>
              </a:spcBef>
              <a:spcAft>
                <a:spcPts val="0"/>
              </a:spcAft>
              <a:buClr>
                <a:srgbClr val="434343"/>
              </a:buClr>
              <a:buSzPts val="1200"/>
              <a:buNone/>
              <a:defRPr sz="1125">
                <a:solidFill>
                  <a:srgbClr val="434343"/>
                </a:solidFill>
              </a:defRPr>
            </a:lvl7pPr>
            <a:lvl8pPr lvl="7" algn="ctr" rtl="0">
              <a:lnSpc>
                <a:spcPct val="100000"/>
              </a:lnSpc>
              <a:spcBef>
                <a:spcPts val="0"/>
              </a:spcBef>
              <a:spcAft>
                <a:spcPts val="0"/>
              </a:spcAft>
              <a:buClr>
                <a:srgbClr val="434343"/>
              </a:buClr>
              <a:buSzPts val="1200"/>
              <a:buNone/>
              <a:defRPr sz="1125">
                <a:solidFill>
                  <a:srgbClr val="434343"/>
                </a:solidFill>
              </a:defRPr>
            </a:lvl8pPr>
            <a:lvl9pPr lvl="8" algn="ctr" rtl="0">
              <a:lnSpc>
                <a:spcPct val="100000"/>
              </a:lnSpc>
              <a:spcBef>
                <a:spcPts val="0"/>
              </a:spcBef>
              <a:spcAft>
                <a:spcPts val="0"/>
              </a:spcAft>
              <a:buClr>
                <a:srgbClr val="434343"/>
              </a:buClr>
              <a:buSzPts val="1200"/>
              <a:buNone/>
              <a:defRPr sz="1125">
                <a:solidFill>
                  <a:srgbClr val="434343"/>
                </a:solidFill>
              </a:defRPr>
            </a:lvl9pPr>
          </a:lstStyle>
          <a:p>
            <a:r>
              <a:rPr lang="fr-FR"/>
              <a:t>Modifiez le style des sous-titres du masque</a:t>
            </a:r>
            <a:endParaRPr/>
          </a:p>
        </p:txBody>
      </p:sp>
      <p:sp>
        <p:nvSpPr>
          <p:cNvPr id="22" name="Google Shape;22;p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611107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bg>
      <p:bgPr>
        <a:solidFill>
          <a:schemeClr val="lt2"/>
        </a:solidFill>
        <a:effectLst/>
      </p:bgPr>
    </p:bg>
    <p:spTree>
      <p:nvGrpSpPr>
        <p:cNvPr id="1" name="Shape 258"/>
        <p:cNvGrpSpPr/>
        <p:nvPr/>
      </p:nvGrpSpPr>
      <p:grpSpPr>
        <a:xfrm>
          <a:off x="0" y="0"/>
          <a:ext cx="0" cy="0"/>
          <a:chOff x="0" y="0"/>
          <a:chExt cx="0" cy="0"/>
        </a:xfrm>
      </p:grpSpPr>
      <p:pic>
        <p:nvPicPr>
          <p:cNvPr id="259" name="Google Shape;259;p31"/>
          <p:cNvPicPr preferRelativeResize="0"/>
          <p:nvPr/>
        </p:nvPicPr>
        <p:blipFill rotWithShape="1">
          <a:blip r:embed="rId2">
            <a:alphaModFix/>
          </a:blip>
          <a:srcRect l="13058" t="14965" b="58884"/>
          <a:stretch/>
        </p:blipFill>
        <p:spPr>
          <a:xfrm>
            <a:off x="2133204" y="7697182"/>
            <a:ext cx="6442466" cy="2246916"/>
          </a:xfrm>
          <a:prstGeom prst="rect">
            <a:avLst/>
          </a:prstGeom>
          <a:noFill/>
          <a:ln>
            <a:noFill/>
          </a:ln>
        </p:spPr>
      </p:pic>
      <p:sp>
        <p:nvSpPr>
          <p:cNvPr id="260" name="Google Shape;260;p31"/>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61" name="Google Shape;261;p31"/>
          <p:cNvSpPr txBox="1">
            <a:spLocks noGrp="1"/>
          </p:cNvSpPr>
          <p:nvPr>
            <p:ph type="subTitle" idx="1"/>
          </p:nvPr>
        </p:nvSpPr>
        <p:spPr>
          <a:xfrm>
            <a:off x="1281216" y="5267753"/>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2" name="Google Shape;262;p31"/>
          <p:cNvSpPr txBox="1">
            <a:spLocks noGrp="1"/>
          </p:cNvSpPr>
          <p:nvPr>
            <p:ph type="subTitle" idx="2"/>
          </p:nvPr>
        </p:nvSpPr>
        <p:spPr>
          <a:xfrm>
            <a:off x="1281216"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3" name="Google Shape;263;p31"/>
          <p:cNvSpPr txBox="1">
            <a:spLocks noGrp="1"/>
          </p:cNvSpPr>
          <p:nvPr>
            <p:ph type="subTitle" idx="3"/>
          </p:nvPr>
        </p:nvSpPr>
        <p:spPr>
          <a:xfrm>
            <a:off x="2888452" y="5267686"/>
            <a:ext cx="1336995"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4" name="Google Shape;264;p31"/>
          <p:cNvSpPr txBox="1">
            <a:spLocks noGrp="1"/>
          </p:cNvSpPr>
          <p:nvPr>
            <p:ph type="subTitle" idx="4"/>
          </p:nvPr>
        </p:nvSpPr>
        <p:spPr>
          <a:xfrm>
            <a:off x="2817410"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5" name="Google Shape;265;p31"/>
          <p:cNvSpPr txBox="1">
            <a:spLocks noGrp="1"/>
          </p:cNvSpPr>
          <p:nvPr>
            <p:ph type="subTitle" idx="5"/>
          </p:nvPr>
        </p:nvSpPr>
        <p:spPr>
          <a:xfrm>
            <a:off x="4353604" y="5267686"/>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6" name="Google Shape;266;p31"/>
          <p:cNvSpPr txBox="1">
            <a:spLocks noGrp="1"/>
          </p:cNvSpPr>
          <p:nvPr>
            <p:ph type="subTitle" idx="6"/>
          </p:nvPr>
        </p:nvSpPr>
        <p:spPr>
          <a:xfrm>
            <a:off x="4353604"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7" name="Google Shape;267;p31"/>
          <p:cNvSpPr txBox="1">
            <a:spLocks noGrp="1"/>
          </p:cNvSpPr>
          <p:nvPr>
            <p:ph type="subTitle" idx="7"/>
          </p:nvPr>
        </p:nvSpPr>
        <p:spPr>
          <a:xfrm>
            <a:off x="5933431" y="5267686"/>
            <a:ext cx="139185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8" name="Google Shape;268;p31"/>
          <p:cNvSpPr txBox="1">
            <a:spLocks noGrp="1"/>
          </p:cNvSpPr>
          <p:nvPr>
            <p:ph type="subTitle" idx="8"/>
          </p:nvPr>
        </p:nvSpPr>
        <p:spPr>
          <a:xfrm>
            <a:off x="5889798"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69" name="Google Shape;269;p31"/>
          <p:cNvPicPr preferRelativeResize="0"/>
          <p:nvPr/>
        </p:nvPicPr>
        <p:blipFill rotWithShape="1">
          <a:blip r:embed="rId3">
            <a:alphaModFix/>
          </a:blip>
          <a:srcRect l="-7359" t="18396" r="-8905" b="36778"/>
          <a:stretch/>
        </p:blipFill>
        <p:spPr>
          <a:xfrm rot="10800000">
            <a:off x="1256007" y="14351"/>
            <a:ext cx="5519400" cy="2467614"/>
          </a:xfrm>
          <a:prstGeom prst="rect">
            <a:avLst/>
          </a:prstGeom>
          <a:noFill/>
          <a:ln>
            <a:noFill/>
          </a:ln>
        </p:spPr>
      </p:pic>
    </p:spTree>
    <p:extLst>
      <p:ext uri="{BB962C8B-B14F-4D97-AF65-F5344CB8AC3E}">
        <p14:creationId xmlns:p14="http://schemas.microsoft.com/office/powerpoint/2010/main" val="2144910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70"/>
        <p:cNvGrpSpPr/>
        <p:nvPr/>
      </p:nvGrpSpPr>
      <p:grpSpPr>
        <a:xfrm>
          <a:off x="0" y="0"/>
          <a:ext cx="0" cy="0"/>
          <a:chOff x="0" y="0"/>
          <a:chExt cx="0" cy="0"/>
        </a:xfrm>
      </p:grpSpPr>
      <p:pic>
        <p:nvPicPr>
          <p:cNvPr id="271" name="Google Shape;271;p32"/>
          <p:cNvPicPr preferRelativeResize="0"/>
          <p:nvPr/>
        </p:nvPicPr>
        <p:blipFill rotWithShape="1">
          <a:blip r:embed="rId2">
            <a:alphaModFix/>
          </a:blip>
          <a:srcRect l="60718" b="38141"/>
          <a:stretch/>
        </p:blipFill>
        <p:spPr>
          <a:xfrm rot="10800000" flipH="1">
            <a:off x="6824363" y="6762505"/>
            <a:ext cx="1751317" cy="3197925"/>
          </a:xfrm>
          <a:prstGeom prst="rect">
            <a:avLst/>
          </a:prstGeom>
          <a:noFill/>
          <a:ln>
            <a:noFill/>
          </a:ln>
        </p:spPr>
      </p:pic>
      <p:grpSp>
        <p:nvGrpSpPr>
          <p:cNvPr id="272" name="Google Shape;272;p32"/>
          <p:cNvGrpSpPr/>
          <p:nvPr/>
        </p:nvGrpSpPr>
        <p:grpSpPr>
          <a:xfrm rot="322651">
            <a:off x="8341241" y="6483535"/>
            <a:ext cx="152441" cy="1404012"/>
            <a:chOff x="6091275" y="1941325"/>
            <a:chExt cx="329725" cy="1472275"/>
          </a:xfrm>
        </p:grpSpPr>
        <p:sp>
          <p:nvSpPr>
            <p:cNvPr id="273" name="Google Shape;273;p32"/>
            <p:cNvSpPr/>
            <p:nvPr/>
          </p:nvSpPr>
          <p:spPr>
            <a:xfrm>
              <a:off x="6234100" y="2368250"/>
              <a:ext cx="65350" cy="1045350"/>
            </a:xfrm>
            <a:custGeom>
              <a:avLst/>
              <a:gdLst/>
              <a:ahLst/>
              <a:cxnLst/>
              <a:rect l="l" t="t" r="r" b="b"/>
              <a:pathLst>
                <a:path w="2614" h="41814" extrusionOk="0">
                  <a:moveTo>
                    <a:pt x="1" y="1"/>
                  </a:moveTo>
                  <a:lnTo>
                    <a:pt x="1" y="40537"/>
                  </a:lnTo>
                  <a:cubicBezTo>
                    <a:pt x="1" y="41206"/>
                    <a:pt x="608" y="41813"/>
                    <a:pt x="1277" y="41813"/>
                  </a:cubicBezTo>
                  <a:cubicBezTo>
                    <a:pt x="2006" y="41813"/>
                    <a:pt x="2614" y="41206"/>
                    <a:pt x="2614" y="40537"/>
                  </a:cubicBezTo>
                  <a:lnTo>
                    <a:pt x="2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4" name="Google Shape;274;p32"/>
            <p:cNvSpPr/>
            <p:nvPr/>
          </p:nvSpPr>
          <p:spPr>
            <a:xfrm>
              <a:off x="6091275" y="1941325"/>
              <a:ext cx="329725" cy="376825"/>
            </a:xfrm>
            <a:custGeom>
              <a:avLst/>
              <a:gdLst/>
              <a:ahLst/>
              <a:cxnLst/>
              <a:rect l="l" t="t" r="r" b="b"/>
              <a:pathLst>
                <a:path w="13189" h="15073" extrusionOk="0">
                  <a:moveTo>
                    <a:pt x="6808" y="0"/>
                  </a:moveTo>
                  <a:cubicBezTo>
                    <a:pt x="1" y="7779"/>
                    <a:pt x="5045" y="15072"/>
                    <a:pt x="5045" y="15072"/>
                  </a:cubicBezTo>
                  <a:lnTo>
                    <a:pt x="8935" y="15072"/>
                  </a:lnTo>
                  <a:cubicBezTo>
                    <a:pt x="8935" y="15072"/>
                    <a:pt x="13189" y="7536"/>
                    <a:pt x="6808"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5" name="Google Shape;275;p32"/>
            <p:cNvSpPr/>
            <p:nvPr/>
          </p:nvSpPr>
          <p:spPr>
            <a:xfrm>
              <a:off x="6212825" y="2055275"/>
              <a:ext cx="83600" cy="287175"/>
            </a:xfrm>
            <a:custGeom>
              <a:avLst/>
              <a:gdLst/>
              <a:ahLst/>
              <a:cxnLst/>
              <a:rect l="l" t="t" r="r" b="b"/>
              <a:pathLst>
                <a:path w="3344" h="11487" extrusionOk="0">
                  <a:moveTo>
                    <a:pt x="183" y="4254"/>
                  </a:moveTo>
                  <a:lnTo>
                    <a:pt x="183" y="4254"/>
                  </a:lnTo>
                  <a:cubicBezTo>
                    <a:pt x="1" y="6746"/>
                    <a:pt x="426" y="9177"/>
                    <a:pt x="1399" y="11486"/>
                  </a:cubicBezTo>
                  <a:lnTo>
                    <a:pt x="1946" y="11486"/>
                  </a:lnTo>
                  <a:cubicBezTo>
                    <a:pt x="1946" y="11486"/>
                    <a:pt x="1399" y="8995"/>
                    <a:pt x="183" y="4254"/>
                  </a:cubicBezTo>
                  <a:close/>
                  <a:moveTo>
                    <a:pt x="2128" y="0"/>
                  </a:moveTo>
                  <a:cubicBezTo>
                    <a:pt x="1763" y="3768"/>
                    <a:pt x="1946" y="11486"/>
                    <a:pt x="1946" y="11486"/>
                  </a:cubicBezTo>
                  <a:lnTo>
                    <a:pt x="2796" y="11486"/>
                  </a:lnTo>
                  <a:cubicBezTo>
                    <a:pt x="2796" y="11486"/>
                    <a:pt x="3343" y="4619"/>
                    <a:pt x="212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6" name="Google Shape;276;p32"/>
            <p:cNvSpPr/>
            <p:nvPr/>
          </p:nvSpPr>
          <p:spPr>
            <a:xfrm>
              <a:off x="6217400" y="2318125"/>
              <a:ext cx="97250" cy="123075"/>
            </a:xfrm>
            <a:custGeom>
              <a:avLst/>
              <a:gdLst/>
              <a:ahLst/>
              <a:cxnLst/>
              <a:rect l="l" t="t" r="r" b="b"/>
              <a:pathLst>
                <a:path w="3890" h="4923" extrusionOk="0">
                  <a:moveTo>
                    <a:pt x="0" y="0"/>
                  </a:moveTo>
                  <a:lnTo>
                    <a:pt x="0" y="3586"/>
                  </a:lnTo>
                  <a:cubicBezTo>
                    <a:pt x="0" y="4315"/>
                    <a:pt x="547" y="4923"/>
                    <a:pt x="1337" y="4923"/>
                  </a:cubicBezTo>
                  <a:lnTo>
                    <a:pt x="2553" y="4923"/>
                  </a:lnTo>
                  <a:cubicBezTo>
                    <a:pt x="3343" y="4923"/>
                    <a:pt x="3890" y="4315"/>
                    <a:pt x="3890" y="3586"/>
                  </a:cubicBezTo>
                  <a:lnTo>
                    <a:pt x="38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pic>
        <p:nvPicPr>
          <p:cNvPr id="277" name="Google Shape;277;p32"/>
          <p:cNvPicPr preferRelativeResize="0"/>
          <p:nvPr/>
        </p:nvPicPr>
        <p:blipFill rotWithShape="1">
          <a:blip r:embed="rId2">
            <a:alphaModFix/>
          </a:blip>
          <a:srcRect l="60718" b="38141"/>
          <a:stretch/>
        </p:blipFill>
        <p:spPr>
          <a:xfrm rot="-5400000" flipH="1">
            <a:off x="-1029497" y="7363343"/>
            <a:ext cx="3610268" cy="1551292"/>
          </a:xfrm>
          <a:prstGeom prst="rect">
            <a:avLst/>
          </a:prstGeom>
          <a:noFill/>
          <a:ln>
            <a:noFill/>
          </a:ln>
        </p:spPr>
      </p:pic>
      <p:grpSp>
        <p:nvGrpSpPr>
          <p:cNvPr id="278" name="Google Shape;278;p32"/>
          <p:cNvGrpSpPr/>
          <p:nvPr/>
        </p:nvGrpSpPr>
        <p:grpSpPr>
          <a:xfrm>
            <a:off x="7212289" y="7719172"/>
            <a:ext cx="975463" cy="1640785"/>
            <a:chOff x="1223275" y="284825"/>
            <a:chExt cx="1581675" cy="1290575"/>
          </a:xfrm>
        </p:grpSpPr>
        <p:sp>
          <p:nvSpPr>
            <p:cNvPr id="279" name="Google Shape;279;p32"/>
            <p:cNvSpPr/>
            <p:nvPr/>
          </p:nvSpPr>
          <p:spPr>
            <a:xfrm>
              <a:off x="1360025" y="377900"/>
              <a:ext cx="109400" cy="41050"/>
            </a:xfrm>
            <a:custGeom>
              <a:avLst/>
              <a:gdLst/>
              <a:ahLst/>
              <a:cxnLst/>
              <a:rect l="l" t="t" r="r" b="b"/>
              <a:pathLst>
                <a:path w="4376" h="1642" extrusionOk="0">
                  <a:moveTo>
                    <a:pt x="3647" y="0"/>
                  </a:moveTo>
                  <a:lnTo>
                    <a:pt x="547" y="304"/>
                  </a:lnTo>
                  <a:cubicBezTo>
                    <a:pt x="243" y="365"/>
                    <a:pt x="0" y="669"/>
                    <a:pt x="0" y="973"/>
                  </a:cubicBezTo>
                  <a:lnTo>
                    <a:pt x="0" y="1094"/>
                  </a:lnTo>
                  <a:cubicBezTo>
                    <a:pt x="61" y="1398"/>
                    <a:pt x="365" y="1641"/>
                    <a:pt x="669" y="1641"/>
                  </a:cubicBezTo>
                  <a:lnTo>
                    <a:pt x="3768" y="1337"/>
                  </a:lnTo>
                  <a:cubicBezTo>
                    <a:pt x="4133" y="1277"/>
                    <a:pt x="4376" y="973"/>
                    <a:pt x="4376" y="669"/>
                  </a:cubicBezTo>
                  <a:lnTo>
                    <a:pt x="4315" y="608"/>
                  </a:lnTo>
                  <a:cubicBezTo>
                    <a:pt x="4315" y="243"/>
                    <a:pt x="4011"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0" name="Google Shape;280;p32"/>
            <p:cNvSpPr/>
            <p:nvPr/>
          </p:nvSpPr>
          <p:spPr>
            <a:xfrm>
              <a:off x="1224800" y="630100"/>
              <a:ext cx="42550" cy="109425"/>
            </a:xfrm>
            <a:custGeom>
              <a:avLst/>
              <a:gdLst/>
              <a:ahLst/>
              <a:cxnLst/>
              <a:rect l="l" t="t" r="r" b="b"/>
              <a:pathLst>
                <a:path w="1702" h="4377" extrusionOk="0">
                  <a:moveTo>
                    <a:pt x="608" y="1"/>
                  </a:moveTo>
                  <a:cubicBezTo>
                    <a:pt x="243" y="62"/>
                    <a:pt x="0" y="365"/>
                    <a:pt x="61" y="669"/>
                  </a:cubicBezTo>
                  <a:lnTo>
                    <a:pt x="365" y="3769"/>
                  </a:lnTo>
                  <a:cubicBezTo>
                    <a:pt x="365" y="4133"/>
                    <a:pt x="669" y="4377"/>
                    <a:pt x="1033" y="4377"/>
                  </a:cubicBezTo>
                  <a:lnTo>
                    <a:pt x="1094" y="4377"/>
                  </a:lnTo>
                  <a:cubicBezTo>
                    <a:pt x="1459" y="4316"/>
                    <a:pt x="1702" y="4012"/>
                    <a:pt x="1641" y="3647"/>
                  </a:cubicBezTo>
                  <a:lnTo>
                    <a:pt x="1337" y="548"/>
                  </a:lnTo>
                  <a:cubicBezTo>
                    <a:pt x="1337" y="244"/>
                    <a:pt x="1033"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1" name="Google Shape;281;p32"/>
            <p:cNvSpPr/>
            <p:nvPr/>
          </p:nvSpPr>
          <p:spPr>
            <a:xfrm>
              <a:off x="1584875" y="356625"/>
              <a:ext cx="109425" cy="41050"/>
            </a:xfrm>
            <a:custGeom>
              <a:avLst/>
              <a:gdLst/>
              <a:ahLst/>
              <a:cxnLst/>
              <a:rect l="l" t="t" r="r" b="b"/>
              <a:pathLst>
                <a:path w="4377" h="1642" extrusionOk="0">
                  <a:moveTo>
                    <a:pt x="3647" y="0"/>
                  </a:moveTo>
                  <a:lnTo>
                    <a:pt x="548" y="304"/>
                  </a:lnTo>
                  <a:cubicBezTo>
                    <a:pt x="244" y="365"/>
                    <a:pt x="1" y="669"/>
                    <a:pt x="1" y="973"/>
                  </a:cubicBezTo>
                  <a:lnTo>
                    <a:pt x="1" y="1094"/>
                  </a:lnTo>
                  <a:cubicBezTo>
                    <a:pt x="61" y="1398"/>
                    <a:pt x="365" y="1641"/>
                    <a:pt x="669" y="1641"/>
                  </a:cubicBezTo>
                  <a:lnTo>
                    <a:pt x="3769" y="1337"/>
                  </a:lnTo>
                  <a:cubicBezTo>
                    <a:pt x="4133" y="1277"/>
                    <a:pt x="4376" y="973"/>
                    <a:pt x="4316" y="669"/>
                  </a:cubicBezTo>
                  <a:lnTo>
                    <a:pt x="4316" y="608"/>
                  </a:lnTo>
                  <a:cubicBezTo>
                    <a:pt x="4316" y="243"/>
                    <a:pt x="4012"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2" name="Google Shape;282;p32"/>
            <p:cNvSpPr/>
            <p:nvPr/>
          </p:nvSpPr>
          <p:spPr>
            <a:xfrm>
              <a:off x="1223275" y="284825"/>
              <a:ext cx="1581675" cy="1290575"/>
            </a:xfrm>
            <a:custGeom>
              <a:avLst/>
              <a:gdLst/>
              <a:ahLst/>
              <a:cxnLst/>
              <a:rect l="l" t="t" r="r" b="b"/>
              <a:pathLst>
                <a:path w="63267" h="51623" extrusionOk="0">
                  <a:moveTo>
                    <a:pt x="55939" y="0"/>
                  </a:moveTo>
                  <a:cubicBezTo>
                    <a:pt x="55830" y="0"/>
                    <a:pt x="55720" y="5"/>
                    <a:pt x="55609" y="16"/>
                  </a:cubicBezTo>
                  <a:lnTo>
                    <a:pt x="2796" y="5000"/>
                  </a:lnTo>
                  <a:cubicBezTo>
                    <a:pt x="1216" y="5182"/>
                    <a:pt x="0" y="6580"/>
                    <a:pt x="183" y="8160"/>
                  </a:cubicBezTo>
                  <a:lnTo>
                    <a:pt x="4072" y="49000"/>
                  </a:lnTo>
                  <a:cubicBezTo>
                    <a:pt x="4188" y="50504"/>
                    <a:pt x="5459" y="51622"/>
                    <a:pt x="6944" y="51622"/>
                  </a:cubicBezTo>
                  <a:cubicBezTo>
                    <a:pt x="7019" y="51622"/>
                    <a:pt x="7095" y="51619"/>
                    <a:pt x="7172" y="51613"/>
                  </a:cubicBezTo>
                  <a:lnTo>
                    <a:pt x="60532" y="46569"/>
                  </a:lnTo>
                  <a:cubicBezTo>
                    <a:pt x="62112" y="46387"/>
                    <a:pt x="63266" y="44989"/>
                    <a:pt x="63145" y="43409"/>
                  </a:cubicBezTo>
                  <a:lnTo>
                    <a:pt x="59316" y="3115"/>
                  </a:lnTo>
                  <a:cubicBezTo>
                    <a:pt x="59144" y="1342"/>
                    <a:pt x="57681" y="0"/>
                    <a:pt x="55939" y="0"/>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3" name="Google Shape;283;p32"/>
            <p:cNvSpPr/>
            <p:nvPr/>
          </p:nvSpPr>
          <p:spPr>
            <a:xfrm>
              <a:off x="1288600" y="338275"/>
              <a:ext cx="1452525" cy="1183725"/>
            </a:xfrm>
            <a:custGeom>
              <a:avLst/>
              <a:gdLst/>
              <a:ahLst/>
              <a:cxnLst/>
              <a:rect l="l" t="t" r="r" b="b"/>
              <a:pathLst>
                <a:path w="58101" h="47349" extrusionOk="0">
                  <a:moveTo>
                    <a:pt x="52872" y="1"/>
                  </a:moveTo>
                  <a:cubicBezTo>
                    <a:pt x="52833" y="1"/>
                    <a:pt x="52793" y="2"/>
                    <a:pt x="52753" y="5"/>
                  </a:cubicBezTo>
                  <a:lnTo>
                    <a:pt x="52631" y="5"/>
                  </a:lnTo>
                  <a:lnTo>
                    <a:pt x="48681" y="370"/>
                  </a:lnTo>
                  <a:lnTo>
                    <a:pt x="47465" y="491"/>
                  </a:lnTo>
                  <a:lnTo>
                    <a:pt x="44062" y="795"/>
                  </a:lnTo>
                  <a:lnTo>
                    <a:pt x="41145" y="1099"/>
                  </a:lnTo>
                  <a:lnTo>
                    <a:pt x="35007" y="1646"/>
                  </a:lnTo>
                  <a:lnTo>
                    <a:pt x="31117" y="2011"/>
                  </a:lnTo>
                  <a:lnTo>
                    <a:pt x="29780" y="2132"/>
                  </a:lnTo>
                  <a:lnTo>
                    <a:pt x="27471" y="2375"/>
                  </a:lnTo>
                  <a:lnTo>
                    <a:pt x="27349" y="2375"/>
                  </a:lnTo>
                  <a:lnTo>
                    <a:pt x="25647" y="2558"/>
                  </a:lnTo>
                  <a:lnTo>
                    <a:pt x="14708" y="3591"/>
                  </a:lnTo>
                  <a:lnTo>
                    <a:pt x="13006" y="3773"/>
                  </a:lnTo>
                  <a:lnTo>
                    <a:pt x="12581" y="3834"/>
                  </a:lnTo>
                  <a:lnTo>
                    <a:pt x="10272" y="4016"/>
                  </a:lnTo>
                  <a:lnTo>
                    <a:pt x="1338" y="4867"/>
                  </a:lnTo>
                  <a:cubicBezTo>
                    <a:pt x="548" y="4928"/>
                    <a:pt x="1" y="5596"/>
                    <a:pt x="62" y="6386"/>
                  </a:cubicBezTo>
                  <a:lnTo>
                    <a:pt x="1946" y="26867"/>
                  </a:lnTo>
                  <a:lnTo>
                    <a:pt x="2432" y="31790"/>
                  </a:lnTo>
                  <a:lnTo>
                    <a:pt x="3769" y="46011"/>
                  </a:lnTo>
                  <a:cubicBezTo>
                    <a:pt x="3830" y="46315"/>
                    <a:pt x="3951" y="46680"/>
                    <a:pt x="4194" y="46923"/>
                  </a:cubicBezTo>
                  <a:cubicBezTo>
                    <a:pt x="4498" y="47166"/>
                    <a:pt x="4863" y="47348"/>
                    <a:pt x="5288" y="47348"/>
                  </a:cubicBezTo>
                  <a:lnTo>
                    <a:pt x="5774" y="47288"/>
                  </a:lnTo>
                  <a:lnTo>
                    <a:pt x="11366" y="46741"/>
                  </a:lnTo>
                  <a:lnTo>
                    <a:pt x="13675" y="46497"/>
                  </a:lnTo>
                  <a:lnTo>
                    <a:pt x="16714" y="46254"/>
                  </a:lnTo>
                  <a:lnTo>
                    <a:pt x="18415" y="46072"/>
                  </a:lnTo>
                  <a:lnTo>
                    <a:pt x="18902" y="46011"/>
                  </a:lnTo>
                  <a:lnTo>
                    <a:pt x="22244" y="45707"/>
                  </a:lnTo>
                  <a:lnTo>
                    <a:pt x="32272" y="44735"/>
                  </a:lnTo>
                  <a:lnTo>
                    <a:pt x="32636" y="44735"/>
                  </a:lnTo>
                  <a:lnTo>
                    <a:pt x="35128" y="44492"/>
                  </a:lnTo>
                  <a:lnTo>
                    <a:pt x="36587" y="44370"/>
                  </a:lnTo>
                  <a:lnTo>
                    <a:pt x="38592" y="44188"/>
                  </a:lnTo>
                  <a:lnTo>
                    <a:pt x="41266" y="43945"/>
                  </a:lnTo>
                  <a:lnTo>
                    <a:pt x="56764" y="42426"/>
                  </a:lnTo>
                  <a:cubicBezTo>
                    <a:pt x="57554" y="42365"/>
                    <a:pt x="58101" y="41696"/>
                    <a:pt x="58101" y="40906"/>
                  </a:cubicBezTo>
                  <a:lnTo>
                    <a:pt x="54758" y="6447"/>
                  </a:lnTo>
                  <a:lnTo>
                    <a:pt x="54272" y="1281"/>
                  </a:lnTo>
                  <a:cubicBezTo>
                    <a:pt x="54214" y="531"/>
                    <a:pt x="53609" y="1"/>
                    <a:pt x="5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4" name="Google Shape;284;p32"/>
            <p:cNvSpPr/>
            <p:nvPr/>
          </p:nvSpPr>
          <p:spPr>
            <a:xfrm>
              <a:off x="1293100" y="990625"/>
              <a:ext cx="22875" cy="17875"/>
            </a:xfrm>
            <a:custGeom>
              <a:avLst/>
              <a:gdLst/>
              <a:ahLst/>
              <a:cxnLst/>
              <a:rect l="l" t="t" r="r" b="b"/>
              <a:pathLst>
                <a:path w="915" h="715" extrusionOk="0">
                  <a:moveTo>
                    <a:pt x="758" y="1"/>
                  </a:moveTo>
                  <a:cubicBezTo>
                    <a:pt x="486" y="1"/>
                    <a:pt x="0" y="715"/>
                    <a:pt x="445" y="715"/>
                  </a:cubicBezTo>
                  <a:cubicBezTo>
                    <a:pt x="459" y="715"/>
                    <a:pt x="474" y="714"/>
                    <a:pt x="489" y="713"/>
                  </a:cubicBezTo>
                  <a:cubicBezTo>
                    <a:pt x="732" y="652"/>
                    <a:pt x="915" y="470"/>
                    <a:pt x="915" y="226"/>
                  </a:cubicBezTo>
                  <a:cubicBezTo>
                    <a:pt x="901" y="63"/>
                    <a:pt x="839"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5" name="Google Shape;285;p32"/>
            <p:cNvSpPr/>
            <p:nvPr/>
          </p:nvSpPr>
          <p:spPr>
            <a:xfrm>
              <a:off x="1296200" y="950700"/>
              <a:ext cx="9150" cy="9125"/>
            </a:xfrm>
            <a:custGeom>
              <a:avLst/>
              <a:gdLst/>
              <a:ahLst/>
              <a:cxnLst/>
              <a:rect l="l" t="t" r="r" b="b"/>
              <a:pathLst>
                <a:path w="366" h="365" extrusionOk="0">
                  <a:moveTo>
                    <a:pt x="183" y="0"/>
                  </a:moveTo>
                  <a:cubicBezTo>
                    <a:pt x="61" y="0"/>
                    <a:pt x="1" y="61"/>
                    <a:pt x="1" y="183"/>
                  </a:cubicBezTo>
                  <a:cubicBezTo>
                    <a:pt x="1" y="304"/>
                    <a:pt x="92" y="365"/>
                    <a:pt x="183" y="365"/>
                  </a:cubicBezTo>
                  <a:cubicBezTo>
                    <a:pt x="274" y="365"/>
                    <a:pt x="365" y="304"/>
                    <a:pt x="365" y="183"/>
                  </a:cubicBezTo>
                  <a:lnTo>
                    <a:pt x="365" y="122"/>
                  </a:lnTo>
                  <a:cubicBezTo>
                    <a:pt x="365" y="61"/>
                    <a:pt x="244"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6" name="Google Shape;286;p32"/>
            <p:cNvSpPr/>
            <p:nvPr/>
          </p:nvSpPr>
          <p:spPr>
            <a:xfrm>
              <a:off x="1761125" y="347500"/>
              <a:ext cx="744500" cy="1141075"/>
            </a:xfrm>
            <a:custGeom>
              <a:avLst/>
              <a:gdLst/>
              <a:ahLst/>
              <a:cxnLst/>
              <a:rect l="l" t="t" r="r" b="b"/>
              <a:pathLst>
                <a:path w="29780" h="45643" extrusionOk="0">
                  <a:moveTo>
                    <a:pt x="29780" y="1"/>
                  </a:moveTo>
                  <a:lnTo>
                    <a:pt x="28564" y="122"/>
                  </a:lnTo>
                  <a:lnTo>
                    <a:pt x="25161" y="426"/>
                  </a:lnTo>
                  <a:lnTo>
                    <a:pt x="22244" y="730"/>
                  </a:lnTo>
                  <a:lnTo>
                    <a:pt x="16106" y="1277"/>
                  </a:lnTo>
                  <a:lnTo>
                    <a:pt x="1" y="45642"/>
                  </a:lnTo>
                  <a:lnTo>
                    <a:pt x="3343" y="45338"/>
                  </a:lnTo>
                  <a:lnTo>
                    <a:pt x="13371" y="44427"/>
                  </a:lnTo>
                  <a:lnTo>
                    <a:pt x="13735" y="44366"/>
                  </a:lnTo>
                  <a:lnTo>
                    <a:pt x="29780" y="1"/>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7" name="Google Shape;287;p32"/>
            <p:cNvSpPr/>
            <p:nvPr/>
          </p:nvSpPr>
          <p:spPr>
            <a:xfrm>
              <a:off x="2203250" y="338275"/>
              <a:ext cx="455850" cy="1109275"/>
            </a:xfrm>
            <a:custGeom>
              <a:avLst/>
              <a:gdLst/>
              <a:ahLst/>
              <a:cxnLst/>
              <a:rect l="l" t="t" r="r" b="b"/>
              <a:pathLst>
                <a:path w="18234" h="44371" extrusionOk="0">
                  <a:moveTo>
                    <a:pt x="16286" y="1"/>
                  </a:moveTo>
                  <a:cubicBezTo>
                    <a:pt x="16247" y="1"/>
                    <a:pt x="16207" y="2"/>
                    <a:pt x="16167" y="5"/>
                  </a:cubicBezTo>
                  <a:lnTo>
                    <a:pt x="16045" y="5"/>
                  </a:lnTo>
                  <a:lnTo>
                    <a:pt x="1" y="44370"/>
                  </a:lnTo>
                  <a:lnTo>
                    <a:pt x="2006" y="44188"/>
                  </a:lnTo>
                  <a:lnTo>
                    <a:pt x="4680" y="43945"/>
                  </a:lnTo>
                  <a:lnTo>
                    <a:pt x="18233" y="6447"/>
                  </a:lnTo>
                  <a:lnTo>
                    <a:pt x="17686" y="1281"/>
                  </a:lnTo>
                  <a:cubicBezTo>
                    <a:pt x="17628" y="531"/>
                    <a:pt x="17023" y="1"/>
                    <a:pt x="16286" y="1"/>
                  </a:cubicBez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8" name="Google Shape;288;p32"/>
            <p:cNvSpPr/>
            <p:nvPr/>
          </p:nvSpPr>
          <p:spPr>
            <a:xfrm>
              <a:off x="1572725" y="391575"/>
              <a:ext cx="460400" cy="1115225"/>
            </a:xfrm>
            <a:custGeom>
              <a:avLst/>
              <a:gdLst/>
              <a:ahLst/>
              <a:cxnLst/>
              <a:rect l="l" t="t" r="r" b="b"/>
              <a:pathLst>
                <a:path w="18416" h="44609" extrusionOk="0">
                  <a:moveTo>
                    <a:pt x="18415" y="0"/>
                  </a:moveTo>
                  <a:lnTo>
                    <a:pt x="16106" y="243"/>
                  </a:lnTo>
                  <a:lnTo>
                    <a:pt x="1" y="44609"/>
                  </a:lnTo>
                  <a:lnTo>
                    <a:pt x="2371" y="44426"/>
                  </a:lnTo>
                  <a:lnTo>
                    <a:pt x="18415"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9" name="Google Shape;289;p32"/>
            <p:cNvSpPr/>
            <p:nvPr/>
          </p:nvSpPr>
          <p:spPr>
            <a:xfrm>
              <a:off x="1337225" y="432600"/>
              <a:ext cx="265900" cy="700450"/>
            </a:xfrm>
            <a:custGeom>
              <a:avLst/>
              <a:gdLst/>
              <a:ahLst/>
              <a:cxnLst/>
              <a:rect l="l" t="t" r="r" b="b"/>
              <a:pathLst>
                <a:path w="10636" h="28018" extrusionOk="0">
                  <a:moveTo>
                    <a:pt x="10636" y="0"/>
                  </a:moveTo>
                  <a:lnTo>
                    <a:pt x="8327" y="243"/>
                  </a:lnTo>
                  <a:lnTo>
                    <a:pt x="1" y="23094"/>
                  </a:lnTo>
                  <a:lnTo>
                    <a:pt x="487" y="28017"/>
                  </a:lnTo>
                  <a:lnTo>
                    <a:pt x="10636"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290" name="Google Shape;290;p32"/>
          <p:cNvGrpSpPr/>
          <p:nvPr/>
        </p:nvGrpSpPr>
        <p:grpSpPr>
          <a:xfrm rot="-809226">
            <a:off x="261967" y="7346057"/>
            <a:ext cx="747015" cy="2136888"/>
            <a:chOff x="1214150" y="2918750"/>
            <a:chExt cx="2057250" cy="2466975"/>
          </a:xfrm>
        </p:grpSpPr>
        <p:sp>
          <p:nvSpPr>
            <p:cNvPr id="291" name="Google Shape;291;p32"/>
            <p:cNvSpPr/>
            <p:nvPr/>
          </p:nvSpPr>
          <p:spPr>
            <a:xfrm>
              <a:off x="1921525" y="2919750"/>
              <a:ext cx="567400" cy="485725"/>
            </a:xfrm>
            <a:custGeom>
              <a:avLst/>
              <a:gdLst/>
              <a:ahLst/>
              <a:cxnLst/>
              <a:rect l="l" t="t" r="r" b="b"/>
              <a:pathLst>
                <a:path w="22696" h="19429" extrusionOk="0">
                  <a:moveTo>
                    <a:pt x="12951" y="4250"/>
                  </a:moveTo>
                  <a:cubicBezTo>
                    <a:pt x="15758" y="4250"/>
                    <a:pt x="18441" y="6429"/>
                    <a:pt x="18441" y="9726"/>
                  </a:cubicBezTo>
                  <a:cubicBezTo>
                    <a:pt x="18380" y="12704"/>
                    <a:pt x="16010" y="15074"/>
                    <a:pt x="13032" y="15074"/>
                  </a:cubicBezTo>
                  <a:cubicBezTo>
                    <a:pt x="13007" y="15074"/>
                    <a:pt x="12982" y="15074"/>
                    <a:pt x="12957" y="15074"/>
                  </a:cubicBezTo>
                  <a:cubicBezTo>
                    <a:pt x="8145" y="15074"/>
                    <a:pt x="5757" y="9282"/>
                    <a:pt x="9143" y="5836"/>
                  </a:cubicBezTo>
                  <a:cubicBezTo>
                    <a:pt x="10258" y="4741"/>
                    <a:pt x="11618" y="4250"/>
                    <a:pt x="12951" y="4250"/>
                  </a:cubicBezTo>
                  <a:close/>
                  <a:moveTo>
                    <a:pt x="12883" y="1"/>
                  </a:moveTo>
                  <a:cubicBezTo>
                    <a:pt x="4351" y="1"/>
                    <a:pt x="1" y="10369"/>
                    <a:pt x="6043" y="16532"/>
                  </a:cubicBezTo>
                  <a:cubicBezTo>
                    <a:pt x="8023" y="18532"/>
                    <a:pt x="10473" y="19429"/>
                    <a:pt x="12879" y="19429"/>
                  </a:cubicBezTo>
                  <a:cubicBezTo>
                    <a:pt x="17861" y="19429"/>
                    <a:pt x="22654" y="15586"/>
                    <a:pt x="22695" y="9726"/>
                  </a:cubicBezTo>
                  <a:cubicBezTo>
                    <a:pt x="22695" y="4378"/>
                    <a:pt x="18380" y="2"/>
                    <a:pt x="13032" y="2"/>
                  </a:cubicBezTo>
                  <a:cubicBezTo>
                    <a:pt x="12982" y="1"/>
                    <a:pt x="12933" y="1"/>
                    <a:pt x="12883"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2" name="Google Shape;292;p32"/>
            <p:cNvSpPr/>
            <p:nvPr/>
          </p:nvSpPr>
          <p:spPr>
            <a:xfrm>
              <a:off x="1214150" y="3153775"/>
              <a:ext cx="673150" cy="777175"/>
            </a:xfrm>
            <a:custGeom>
              <a:avLst/>
              <a:gdLst/>
              <a:ahLst/>
              <a:cxnLst/>
              <a:rect l="l" t="t" r="r" b="b"/>
              <a:pathLst>
                <a:path w="26926" h="31087" extrusionOk="0">
                  <a:moveTo>
                    <a:pt x="3890" y="0"/>
                  </a:moveTo>
                  <a:cubicBezTo>
                    <a:pt x="3890" y="0"/>
                    <a:pt x="1" y="27409"/>
                    <a:pt x="13675" y="30691"/>
                  </a:cubicBezTo>
                  <a:cubicBezTo>
                    <a:pt x="14804" y="30962"/>
                    <a:pt x="15822" y="31086"/>
                    <a:pt x="16739" y="31086"/>
                  </a:cubicBezTo>
                  <a:cubicBezTo>
                    <a:pt x="26926" y="31086"/>
                    <a:pt x="24675" y="15741"/>
                    <a:pt x="24675" y="15741"/>
                  </a:cubicBezTo>
                  <a:lnTo>
                    <a:pt x="11001" y="0"/>
                  </a:ln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3" name="Google Shape;293;p32"/>
            <p:cNvSpPr/>
            <p:nvPr/>
          </p:nvSpPr>
          <p:spPr>
            <a:xfrm>
              <a:off x="1293175" y="2918750"/>
              <a:ext cx="663975" cy="628550"/>
            </a:xfrm>
            <a:custGeom>
              <a:avLst/>
              <a:gdLst/>
              <a:ahLst/>
              <a:cxnLst/>
              <a:rect l="l" t="t" r="r" b="b"/>
              <a:pathLst>
                <a:path w="26559" h="25142" extrusionOk="0">
                  <a:moveTo>
                    <a:pt x="13321" y="1"/>
                  </a:moveTo>
                  <a:cubicBezTo>
                    <a:pt x="13153" y="1"/>
                    <a:pt x="12987" y="14"/>
                    <a:pt x="12823" y="42"/>
                  </a:cubicBezTo>
                  <a:cubicBezTo>
                    <a:pt x="10939" y="406"/>
                    <a:pt x="9116" y="1075"/>
                    <a:pt x="7475" y="2108"/>
                  </a:cubicBezTo>
                  <a:cubicBezTo>
                    <a:pt x="6624" y="2594"/>
                    <a:pt x="5834" y="3141"/>
                    <a:pt x="5044" y="3749"/>
                  </a:cubicBezTo>
                  <a:cubicBezTo>
                    <a:pt x="2796" y="5511"/>
                    <a:pt x="1094" y="7639"/>
                    <a:pt x="729" y="9401"/>
                  </a:cubicBezTo>
                  <a:cubicBezTo>
                    <a:pt x="0" y="12926"/>
                    <a:pt x="10514" y="25142"/>
                    <a:pt x="10514" y="25142"/>
                  </a:cubicBezTo>
                  <a:lnTo>
                    <a:pt x="16652" y="20766"/>
                  </a:lnTo>
                  <a:lnTo>
                    <a:pt x="19144" y="19064"/>
                  </a:lnTo>
                  <a:lnTo>
                    <a:pt x="26558" y="13777"/>
                  </a:lnTo>
                  <a:cubicBezTo>
                    <a:pt x="26558" y="13777"/>
                    <a:pt x="18727" y="1"/>
                    <a:pt x="13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4" name="Google Shape;294;p32"/>
            <p:cNvSpPr/>
            <p:nvPr/>
          </p:nvSpPr>
          <p:spPr>
            <a:xfrm>
              <a:off x="1419275" y="2969925"/>
              <a:ext cx="477100" cy="628650"/>
            </a:xfrm>
            <a:custGeom>
              <a:avLst/>
              <a:gdLst/>
              <a:ahLst/>
              <a:cxnLst/>
              <a:rect l="l" t="t" r="r" b="b"/>
              <a:pathLst>
                <a:path w="19084" h="25146" extrusionOk="0">
                  <a:moveTo>
                    <a:pt x="2431" y="0"/>
                  </a:moveTo>
                  <a:cubicBezTo>
                    <a:pt x="1580" y="487"/>
                    <a:pt x="790" y="1033"/>
                    <a:pt x="0" y="1641"/>
                  </a:cubicBezTo>
                  <a:cubicBezTo>
                    <a:pt x="4558" y="6746"/>
                    <a:pt x="7779" y="13067"/>
                    <a:pt x="11608" y="18719"/>
                  </a:cubicBezTo>
                  <a:cubicBezTo>
                    <a:pt x="12581" y="20117"/>
                    <a:pt x="13614" y="21575"/>
                    <a:pt x="14586" y="22851"/>
                  </a:cubicBezTo>
                  <a:cubicBezTo>
                    <a:pt x="15515" y="23998"/>
                    <a:pt x="16738" y="25145"/>
                    <a:pt x="18123" y="25145"/>
                  </a:cubicBezTo>
                  <a:cubicBezTo>
                    <a:pt x="18279" y="25145"/>
                    <a:pt x="18437" y="25131"/>
                    <a:pt x="18597" y="25100"/>
                  </a:cubicBezTo>
                  <a:cubicBezTo>
                    <a:pt x="19083" y="24432"/>
                    <a:pt x="18597" y="23520"/>
                    <a:pt x="18111" y="22791"/>
                  </a:cubicBezTo>
                  <a:cubicBezTo>
                    <a:pt x="16774" y="20846"/>
                    <a:pt x="15437" y="18901"/>
                    <a:pt x="14100" y="17017"/>
                  </a:cubicBezTo>
                  <a:cubicBezTo>
                    <a:pt x="10210" y="11365"/>
                    <a:pt x="6321" y="5713"/>
                    <a:pt x="2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5" name="Google Shape;295;p32"/>
            <p:cNvSpPr/>
            <p:nvPr/>
          </p:nvSpPr>
          <p:spPr>
            <a:xfrm>
              <a:off x="2598250" y="3153775"/>
              <a:ext cx="673150" cy="777175"/>
            </a:xfrm>
            <a:custGeom>
              <a:avLst/>
              <a:gdLst/>
              <a:ahLst/>
              <a:cxnLst/>
              <a:rect l="l" t="t" r="r" b="b"/>
              <a:pathLst>
                <a:path w="26926" h="31087" extrusionOk="0">
                  <a:moveTo>
                    <a:pt x="15925" y="0"/>
                  </a:moveTo>
                  <a:lnTo>
                    <a:pt x="2251" y="15741"/>
                  </a:lnTo>
                  <a:cubicBezTo>
                    <a:pt x="2251" y="15741"/>
                    <a:pt x="0" y="31086"/>
                    <a:pt x="10187" y="31086"/>
                  </a:cubicBezTo>
                  <a:cubicBezTo>
                    <a:pt x="11104" y="31086"/>
                    <a:pt x="12122" y="30962"/>
                    <a:pt x="13251" y="30691"/>
                  </a:cubicBezTo>
                  <a:cubicBezTo>
                    <a:pt x="26925" y="27409"/>
                    <a:pt x="23036" y="0"/>
                    <a:pt x="23036" y="0"/>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6" name="Google Shape;296;p32"/>
            <p:cNvSpPr/>
            <p:nvPr/>
          </p:nvSpPr>
          <p:spPr>
            <a:xfrm>
              <a:off x="2528400" y="2918750"/>
              <a:ext cx="663975" cy="628550"/>
            </a:xfrm>
            <a:custGeom>
              <a:avLst/>
              <a:gdLst/>
              <a:ahLst/>
              <a:cxnLst/>
              <a:rect l="l" t="t" r="r" b="b"/>
              <a:pathLst>
                <a:path w="26559" h="25142" extrusionOk="0">
                  <a:moveTo>
                    <a:pt x="13238" y="1"/>
                  </a:moveTo>
                  <a:cubicBezTo>
                    <a:pt x="7832" y="1"/>
                    <a:pt x="0" y="13777"/>
                    <a:pt x="0" y="13777"/>
                  </a:cubicBezTo>
                  <a:lnTo>
                    <a:pt x="7415" y="19064"/>
                  </a:lnTo>
                  <a:lnTo>
                    <a:pt x="9907" y="20766"/>
                  </a:lnTo>
                  <a:lnTo>
                    <a:pt x="16045" y="25142"/>
                  </a:lnTo>
                  <a:cubicBezTo>
                    <a:pt x="16045" y="25142"/>
                    <a:pt x="26559" y="12926"/>
                    <a:pt x="25830" y="9401"/>
                  </a:cubicBezTo>
                  <a:cubicBezTo>
                    <a:pt x="25465" y="7639"/>
                    <a:pt x="23763" y="5511"/>
                    <a:pt x="21515" y="3749"/>
                  </a:cubicBezTo>
                  <a:cubicBezTo>
                    <a:pt x="20724" y="3141"/>
                    <a:pt x="19934" y="2594"/>
                    <a:pt x="19084" y="2108"/>
                  </a:cubicBezTo>
                  <a:cubicBezTo>
                    <a:pt x="17443" y="1075"/>
                    <a:pt x="15619" y="406"/>
                    <a:pt x="13735" y="42"/>
                  </a:cubicBezTo>
                  <a:cubicBezTo>
                    <a:pt x="13572" y="14"/>
                    <a:pt x="13406" y="1"/>
                    <a:pt x="13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7" name="Google Shape;297;p32"/>
            <p:cNvSpPr/>
            <p:nvPr/>
          </p:nvSpPr>
          <p:spPr>
            <a:xfrm>
              <a:off x="2589175" y="2969925"/>
              <a:ext cx="477100" cy="628650"/>
            </a:xfrm>
            <a:custGeom>
              <a:avLst/>
              <a:gdLst/>
              <a:ahLst/>
              <a:cxnLst/>
              <a:rect l="l" t="t" r="r" b="b"/>
              <a:pathLst>
                <a:path w="19084" h="25146" extrusionOk="0">
                  <a:moveTo>
                    <a:pt x="16653" y="0"/>
                  </a:moveTo>
                  <a:lnTo>
                    <a:pt x="4984" y="16956"/>
                  </a:lnTo>
                  <a:lnTo>
                    <a:pt x="973" y="22791"/>
                  </a:lnTo>
                  <a:cubicBezTo>
                    <a:pt x="487" y="23520"/>
                    <a:pt x="0" y="24432"/>
                    <a:pt x="487" y="25100"/>
                  </a:cubicBezTo>
                  <a:cubicBezTo>
                    <a:pt x="647" y="25131"/>
                    <a:pt x="805" y="25145"/>
                    <a:pt x="961" y="25145"/>
                  </a:cubicBezTo>
                  <a:cubicBezTo>
                    <a:pt x="2346" y="25145"/>
                    <a:pt x="3569" y="23998"/>
                    <a:pt x="4498" y="22851"/>
                  </a:cubicBezTo>
                  <a:cubicBezTo>
                    <a:pt x="5470" y="21575"/>
                    <a:pt x="6503" y="20117"/>
                    <a:pt x="7476" y="18719"/>
                  </a:cubicBezTo>
                  <a:cubicBezTo>
                    <a:pt x="11304" y="13067"/>
                    <a:pt x="14525" y="6746"/>
                    <a:pt x="19084" y="1641"/>
                  </a:cubicBezTo>
                  <a:cubicBezTo>
                    <a:pt x="18293" y="1033"/>
                    <a:pt x="17503" y="487"/>
                    <a:pt x="16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8" name="Google Shape;298;p32"/>
            <p:cNvSpPr/>
            <p:nvPr/>
          </p:nvSpPr>
          <p:spPr>
            <a:xfrm>
              <a:off x="1288600" y="3130975"/>
              <a:ext cx="1903775" cy="2254750"/>
            </a:xfrm>
            <a:custGeom>
              <a:avLst/>
              <a:gdLst/>
              <a:ahLst/>
              <a:cxnLst/>
              <a:rect l="l" t="t" r="r" b="b"/>
              <a:pathLst>
                <a:path w="76151" h="90190" extrusionOk="0">
                  <a:moveTo>
                    <a:pt x="33244" y="0"/>
                  </a:moveTo>
                  <a:cubicBezTo>
                    <a:pt x="14890" y="0"/>
                    <a:pt x="1" y="14829"/>
                    <a:pt x="1" y="33183"/>
                  </a:cubicBezTo>
                  <a:lnTo>
                    <a:pt x="1" y="84416"/>
                  </a:lnTo>
                  <a:cubicBezTo>
                    <a:pt x="1" y="87576"/>
                    <a:pt x="2553" y="90190"/>
                    <a:pt x="5714" y="90190"/>
                  </a:cubicBezTo>
                  <a:lnTo>
                    <a:pt x="70438" y="90190"/>
                  </a:lnTo>
                  <a:cubicBezTo>
                    <a:pt x="73598" y="90129"/>
                    <a:pt x="76151" y="87576"/>
                    <a:pt x="76151" y="84416"/>
                  </a:cubicBezTo>
                  <a:lnTo>
                    <a:pt x="76151" y="33183"/>
                  </a:lnTo>
                  <a:cubicBezTo>
                    <a:pt x="76151" y="14829"/>
                    <a:pt x="61261" y="0"/>
                    <a:pt x="42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9" name="Google Shape;299;p32"/>
            <p:cNvSpPr/>
            <p:nvPr/>
          </p:nvSpPr>
          <p:spPr>
            <a:xfrm>
              <a:off x="1288600" y="5042325"/>
              <a:ext cx="1903775" cy="343400"/>
            </a:xfrm>
            <a:custGeom>
              <a:avLst/>
              <a:gdLst/>
              <a:ahLst/>
              <a:cxnLst/>
              <a:rect l="l" t="t" r="r" b="b"/>
              <a:pathLst>
                <a:path w="76151" h="13736" extrusionOk="0">
                  <a:moveTo>
                    <a:pt x="1" y="1"/>
                  </a:moveTo>
                  <a:lnTo>
                    <a:pt x="1" y="7962"/>
                  </a:lnTo>
                  <a:cubicBezTo>
                    <a:pt x="1" y="11122"/>
                    <a:pt x="2553" y="13736"/>
                    <a:pt x="5714" y="13736"/>
                  </a:cubicBezTo>
                  <a:lnTo>
                    <a:pt x="70438" y="13736"/>
                  </a:lnTo>
                  <a:cubicBezTo>
                    <a:pt x="73598" y="13675"/>
                    <a:pt x="76151" y="11122"/>
                    <a:pt x="76151" y="7962"/>
                  </a:cubicBezTo>
                  <a:lnTo>
                    <a:pt x="76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0" name="Google Shape;300;p32"/>
            <p:cNvSpPr/>
            <p:nvPr/>
          </p:nvSpPr>
          <p:spPr>
            <a:xfrm>
              <a:off x="1578800" y="4442175"/>
              <a:ext cx="1321875" cy="770350"/>
            </a:xfrm>
            <a:custGeom>
              <a:avLst/>
              <a:gdLst/>
              <a:ahLst/>
              <a:cxnLst/>
              <a:rect l="l" t="t" r="r" b="b"/>
              <a:pathLst>
                <a:path w="52875" h="30814" extrusionOk="0">
                  <a:moveTo>
                    <a:pt x="7901" y="1"/>
                  </a:moveTo>
                  <a:cubicBezTo>
                    <a:pt x="3526" y="1"/>
                    <a:pt x="1" y="3526"/>
                    <a:pt x="1" y="7901"/>
                  </a:cubicBezTo>
                  <a:lnTo>
                    <a:pt x="1" y="22913"/>
                  </a:lnTo>
                  <a:cubicBezTo>
                    <a:pt x="1" y="27288"/>
                    <a:pt x="3526" y="30813"/>
                    <a:pt x="7901" y="30813"/>
                  </a:cubicBezTo>
                  <a:lnTo>
                    <a:pt x="44974" y="30813"/>
                  </a:lnTo>
                  <a:cubicBezTo>
                    <a:pt x="49349" y="30813"/>
                    <a:pt x="52874" y="27288"/>
                    <a:pt x="52874" y="22913"/>
                  </a:cubicBezTo>
                  <a:lnTo>
                    <a:pt x="52874" y="7901"/>
                  </a:lnTo>
                  <a:cubicBezTo>
                    <a:pt x="52874" y="3526"/>
                    <a:pt x="49349" y="1"/>
                    <a:pt x="44974"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1" name="Google Shape;301;p32"/>
            <p:cNvSpPr/>
            <p:nvPr/>
          </p:nvSpPr>
          <p:spPr>
            <a:xfrm>
              <a:off x="1578800" y="4442175"/>
              <a:ext cx="1321875" cy="385950"/>
            </a:xfrm>
            <a:custGeom>
              <a:avLst/>
              <a:gdLst/>
              <a:ahLst/>
              <a:cxnLst/>
              <a:rect l="l" t="t" r="r" b="b"/>
              <a:pathLst>
                <a:path w="52875" h="15438" extrusionOk="0">
                  <a:moveTo>
                    <a:pt x="2614" y="1"/>
                  </a:moveTo>
                  <a:cubicBezTo>
                    <a:pt x="1155" y="1"/>
                    <a:pt x="1" y="1216"/>
                    <a:pt x="1" y="2614"/>
                  </a:cubicBezTo>
                  <a:lnTo>
                    <a:pt x="1" y="15437"/>
                  </a:lnTo>
                  <a:lnTo>
                    <a:pt x="52874" y="15437"/>
                  </a:lnTo>
                  <a:lnTo>
                    <a:pt x="52874" y="2614"/>
                  </a:lnTo>
                  <a:cubicBezTo>
                    <a:pt x="52874" y="1216"/>
                    <a:pt x="51719" y="1"/>
                    <a:pt x="50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2" name="Google Shape;302;p32"/>
            <p:cNvSpPr/>
            <p:nvPr/>
          </p:nvSpPr>
          <p:spPr>
            <a:xfrm>
              <a:off x="2092350" y="4676150"/>
              <a:ext cx="303900" cy="303900"/>
            </a:xfrm>
            <a:custGeom>
              <a:avLst/>
              <a:gdLst/>
              <a:ahLst/>
              <a:cxnLst/>
              <a:rect l="l" t="t" r="r" b="b"/>
              <a:pathLst>
                <a:path w="12156" h="12156" extrusionOk="0">
                  <a:moveTo>
                    <a:pt x="6078" y="1"/>
                  </a:moveTo>
                  <a:cubicBezTo>
                    <a:pt x="2735" y="1"/>
                    <a:pt x="0" y="2736"/>
                    <a:pt x="0" y="6078"/>
                  </a:cubicBezTo>
                  <a:cubicBezTo>
                    <a:pt x="0" y="9421"/>
                    <a:pt x="2735" y="12156"/>
                    <a:pt x="6078" y="12156"/>
                  </a:cubicBezTo>
                  <a:cubicBezTo>
                    <a:pt x="9481" y="12156"/>
                    <a:pt x="12155" y="9421"/>
                    <a:pt x="12155" y="6078"/>
                  </a:cubicBezTo>
                  <a:cubicBezTo>
                    <a:pt x="12155" y="2736"/>
                    <a:pt x="9481" y="1"/>
                    <a:pt x="60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3" name="Google Shape;303;p32"/>
            <p:cNvSpPr/>
            <p:nvPr/>
          </p:nvSpPr>
          <p:spPr>
            <a:xfrm>
              <a:off x="2156150" y="4761125"/>
              <a:ext cx="155000" cy="133850"/>
            </a:xfrm>
            <a:custGeom>
              <a:avLst/>
              <a:gdLst/>
              <a:ahLst/>
              <a:cxnLst/>
              <a:rect l="l" t="t" r="r" b="b"/>
              <a:pathLst>
                <a:path w="6200" h="5354" extrusionOk="0">
                  <a:moveTo>
                    <a:pt x="3518" y="0"/>
                  </a:moveTo>
                  <a:cubicBezTo>
                    <a:pt x="2862" y="0"/>
                    <a:pt x="2192" y="245"/>
                    <a:pt x="1642" y="795"/>
                  </a:cubicBezTo>
                  <a:cubicBezTo>
                    <a:pt x="1" y="2436"/>
                    <a:pt x="1156" y="5353"/>
                    <a:pt x="3586" y="5353"/>
                  </a:cubicBezTo>
                  <a:cubicBezTo>
                    <a:pt x="5045" y="5353"/>
                    <a:pt x="6200" y="4138"/>
                    <a:pt x="6200" y="2679"/>
                  </a:cubicBezTo>
                  <a:cubicBezTo>
                    <a:pt x="6200" y="1075"/>
                    <a:pt x="4891" y="0"/>
                    <a:pt x="3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4" name="Google Shape;304;p32"/>
            <p:cNvSpPr/>
            <p:nvPr/>
          </p:nvSpPr>
          <p:spPr>
            <a:xfrm>
              <a:off x="1761125"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29"/>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5" name="Google Shape;305;p32"/>
            <p:cNvSpPr/>
            <p:nvPr/>
          </p:nvSpPr>
          <p:spPr>
            <a:xfrm>
              <a:off x="1712500" y="4929900"/>
              <a:ext cx="176275" cy="50150"/>
            </a:xfrm>
            <a:custGeom>
              <a:avLst/>
              <a:gdLst/>
              <a:ahLst/>
              <a:cxnLst/>
              <a:rect l="l" t="t" r="r" b="b"/>
              <a:pathLst>
                <a:path w="7051" h="2006" extrusionOk="0">
                  <a:moveTo>
                    <a:pt x="1" y="0"/>
                  </a:moveTo>
                  <a:lnTo>
                    <a:pt x="1" y="2006"/>
                  </a:lnTo>
                  <a:lnTo>
                    <a:pt x="7051" y="2006"/>
                  </a:lnTo>
                  <a:lnTo>
                    <a:pt x="7051"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6" name="Google Shape;306;p32"/>
            <p:cNvSpPr/>
            <p:nvPr/>
          </p:nvSpPr>
          <p:spPr>
            <a:xfrm>
              <a:off x="2627150"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90"/>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7" name="Google Shape;307;p32"/>
            <p:cNvSpPr/>
            <p:nvPr/>
          </p:nvSpPr>
          <p:spPr>
            <a:xfrm>
              <a:off x="2578550" y="4929900"/>
              <a:ext cx="176250" cy="50150"/>
            </a:xfrm>
            <a:custGeom>
              <a:avLst/>
              <a:gdLst/>
              <a:ahLst/>
              <a:cxnLst/>
              <a:rect l="l" t="t" r="r" b="b"/>
              <a:pathLst>
                <a:path w="7050" h="2006" extrusionOk="0">
                  <a:moveTo>
                    <a:pt x="0" y="0"/>
                  </a:moveTo>
                  <a:lnTo>
                    <a:pt x="0" y="2006"/>
                  </a:lnTo>
                  <a:lnTo>
                    <a:pt x="7050" y="2006"/>
                  </a:lnTo>
                  <a:lnTo>
                    <a:pt x="7050"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8" name="Google Shape;308;p32"/>
            <p:cNvSpPr/>
            <p:nvPr/>
          </p:nvSpPr>
          <p:spPr>
            <a:xfrm>
              <a:off x="1414725" y="3974225"/>
              <a:ext cx="15200" cy="39525"/>
            </a:xfrm>
            <a:custGeom>
              <a:avLst/>
              <a:gdLst/>
              <a:ahLst/>
              <a:cxnLst/>
              <a:rect l="l" t="t" r="r" b="b"/>
              <a:pathLst>
                <a:path w="608" h="1581" extrusionOk="0">
                  <a:moveTo>
                    <a:pt x="425" y="0"/>
                  </a:moveTo>
                  <a:cubicBezTo>
                    <a:pt x="243" y="0"/>
                    <a:pt x="182" y="61"/>
                    <a:pt x="122" y="182"/>
                  </a:cubicBezTo>
                  <a:cubicBezTo>
                    <a:pt x="0" y="912"/>
                    <a:pt x="0" y="1337"/>
                    <a:pt x="0" y="1337"/>
                  </a:cubicBezTo>
                  <a:cubicBezTo>
                    <a:pt x="0" y="1459"/>
                    <a:pt x="61" y="1580"/>
                    <a:pt x="182" y="1580"/>
                  </a:cubicBezTo>
                  <a:cubicBezTo>
                    <a:pt x="304" y="1580"/>
                    <a:pt x="425" y="1520"/>
                    <a:pt x="425" y="1398"/>
                  </a:cubicBezTo>
                  <a:cubicBezTo>
                    <a:pt x="425" y="1337"/>
                    <a:pt x="486" y="973"/>
                    <a:pt x="608" y="243"/>
                  </a:cubicBezTo>
                  <a:cubicBezTo>
                    <a:pt x="608" y="122"/>
                    <a:pt x="547" y="0"/>
                    <a:pt x="4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9" name="Google Shape;309;p32"/>
            <p:cNvSpPr/>
            <p:nvPr/>
          </p:nvSpPr>
          <p:spPr>
            <a:xfrm>
              <a:off x="1426875" y="3237325"/>
              <a:ext cx="1607500" cy="692850"/>
            </a:xfrm>
            <a:custGeom>
              <a:avLst/>
              <a:gdLst/>
              <a:ahLst/>
              <a:cxnLst/>
              <a:rect l="l" t="t" r="r" b="b"/>
              <a:pathLst>
                <a:path w="64300" h="27714" extrusionOk="0">
                  <a:moveTo>
                    <a:pt x="30995" y="1"/>
                  </a:moveTo>
                  <a:cubicBezTo>
                    <a:pt x="30873" y="1"/>
                    <a:pt x="30752" y="122"/>
                    <a:pt x="30752" y="244"/>
                  </a:cubicBezTo>
                  <a:cubicBezTo>
                    <a:pt x="30813" y="365"/>
                    <a:pt x="30873" y="426"/>
                    <a:pt x="30995" y="426"/>
                  </a:cubicBezTo>
                  <a:lnTo>
                    <a:pt x="33304" y="426"/>
                  </a:lnTo>
                  <a:cubicBezTo>
                    <a:pt x="33365" y="426"/>
                    <a:pt x="33487" y="365"/>
                    <a:pt x="33487" y="244"/>
                  </a:cubicBezTo>
                  <a:cubicBezTo>
                    <a:pt x="33487" y="122"/>
                    <a:pt x="33426" y="1"/>
                    <a:pt x="33304" y="1"/>
                  </a:cubicBezTo>
                  <a:close/>
                  <a:moveTo>
                    <a:pt x="28797" y="117"/>
                  </a:moveTo>
                  <a:cubicBezTo>
                    <a:pt x="28781" y="117"/>
                    <a:pt x="28764" y="119"/>
                    <a:pt x="28746" y="122"/>
                  </a:cubicBezTo>
                  <a:cubicBezTo>
                    <a:pt x="28017" y="183"/>
                    <a:pt x="27288" y="244"/>
                    <a:pt x="26559" y="365"/>
                  </a:cubicBezTo>
                  <a:cubicBezTo>
                    <a:pt x="26376" y="365"/>
                    <a:pt x="26315" y="487"/>
                    <a:pt x="26315" y="608"/>
                  </a:cubicBezTo>
                  <a:cubicBezTo>
                    <a:pt x="26376" y="730"/>
                    <a:pt x="26437" y="791"/>
                    <a:pt x="26559" y="851"/>
                  </a:cubicBezTo>
                  <a:lnTo>
                    <a:pt x="26619" y="851"/>
                  </a:lnTo>
                  <a:cubicBezTo>
                    <a:pt x="27288" y="730"/>
                    <a:pt x="28017" y="608"/>
                    <a:pt x="28807" y="548"/>
                  </a:cubicBezTo>
                  <a:cubicBezTo>
                    <a:pt x="29093" y="548"/>
                    <a:pt x="29056" y="117"/>
                    <a:pt x="28797" y="117"/>
                  </a:cubicBezTo>
                  <a:close/>
                  <a:moveTo>
                    <a:pt x="35492" y="122"/>
                  </a:moveTo>
                  <a:cubicBezTo>
                    <a:pt x="35371" y="122"/>
                    <a:pt x="35249" y="183"/>
                    <a:pt x="35249" y="304"/>
                  </a:cubicBezTo>
                  <a:cubicBezTo>
                    <a:pt x="35249" y="426"/>
                    <a:pt x="35310" y="548"/>
                    <a:pt x="35432" y="548"/>
                  </a:cubicBezTo>
                  <a:cubicBezTo>
                    <a:pt x="36222" y="669"/>
                    <a:pt x="36951" y="730"/>
                    <a:pt x="37680" y="851"/>
                  </a:cubicBezTo>
                  <a:lnTo>
                    <a:pt x="37741" y="851"/>
                  </a:lnTo>
                  <a:cubicBezTo>
                    <a:pt x="38045" y="851"/>
                    <a:pt x="38045" y="365"/>
                    <a:pt x="37741" y="365"/>
                  </a:cubicBezTo>
                  <a:cubicBezTo>
                    <a:pt x="37012" y="244"/>
                    <a:pt x="36222" y="183"/>
                    <a:pt x="35492" y="122"/>
                  </a:cubicBezTo>
                  <a:close/>
                  <a:moveTo>
                    <a:pt x="24310" y="912"/>
                  </a:moveTo>
                  <a:cubicBezTo>
                    <a:pt x="23581" y="1095"/>
                    <a:pt x="22851" y="1277"/>
                    <a:pt x="22122" y="1459"/>
                  </a:cubicBezTo>
                  <a:cubicBezTo>
                    <a:pt x="22000" y="1520"/>
                    <a:pt x="21940" y="1642"/>
                    <a:pt x="21940" y="1763"/>
                  </a:cubicBezTo>
                  <a:cubicBezTo>
                    <a:pt x="22000" y="1824"/>
                    <a:pt x="22061" y="1885"/>
                    <a:pt x="22183" y="1885"/>
                  </a:cubicBezTo>
                  <a:lnTo>
                    <a:pt x="22244" y="1885"/>
                  </a:lnTo>
                  <a:cubicBezTo>
                    <a:pt x="22912" y="1702"/>
                    <a:pt x="23641" y="1520"/>
                    <a:pt x="24371" y="1338"/>
                  </a:cubicBezTo>
                  <a:cubicBezTo>
                    <a:pt x="24492" y="1338"/>
                    <a:pt x="24614" y="1216"/>
                    <a:pt x="24553" y="1095"/>
                  </a:cubicBezTo>
                  <a:cubicBezTo>
                    <a:pt x="24553" y="973"/>
                    <a:pt x="24431" y="912"/>
                    <a:pt x="24310" y="912"/>
                  </a:cubicBezTo>
                  <a:close/>
                  <a:moveTo>
                    <a:pt x="39929" y="912"/>
                  </a:moveTo>
                  <a:cubicBezTo>
                    <a:pt x="39807" y="912"/>
                    <a:pt x="39686" y="973"/>
                    <a:pt x="39625" y="1095"/>
                  </a:cubicBezTo>
                  <a:cubicBezTo>
                    <a:pt x="39625" y="1216"/>
                    <a:pt x="39686" y="1338"/>
                    <a:pt x="39807" y="1338"/>
                  </a:cubicBezTo>
                  <a:cubicBezTo>
                    <a:pt x="40537" y="1520"/>
                    <a:pt x="41266" y="1702"/>
                    <a:pt x="41995" y="1885"/>
                  </a:cubicBezTo>
                  <a:lnTo>
                    <a:pt x="42056" y="1885"/>
                  </a:lnTo>
                  <a:lnTo>
                    <a:pt x="42056" y="1945"/>
                  </a:lnTo>
                  <a:cubicBezTo>
                    <a:pt x="42299" y="1945"/>
                    <a:pt x="42360" y="1520"/>
                    <a:pt x="42117" y="1459"/>
                  </a:cubicBezTo>
                  <a:cubicBezTo>
                    <a:pt x="41387" y="1277"/>
                    <a:pt x="40658" y="1095"/>
                    <a:pt x="39929" y="912"/>
                  </a:cubicBezTo>
                  <a:close/>
                  <a:moveTo>
                    <a:pt x="20090" y="2104"/>
                  </a:moveTo>
                  <a:cubicBezTo>
                    <a:pt x="20060" y="2104"/>
                    <a:pt x="20027" y="2111"/>
                    <a:pt x="19995" y="2128"/>
                  </a:cubicBezTo>
                  <a:cubicBezTo>
                    <a:pt x="19266" y="2371"/>
                    <a:pt x="18597" y="2675"/>
                    <a:pt x="17868" y="2979"/>
                  </a:cubicBezTo>
                  <a:cubicBezTo>
                    <a:pt x="17807" y="3039"/>
                    <a:pt x="17746" y="3161"/>
                    <a:pt x="17807" y="3282"/>
                  </a:cubicBezTo>
                  <a:cubicBezTo>
                    <a:pt x="17807" y="3404"/>
                    <a:pt x="17929" y="3404"/>
                    <a:pt x="17989" y="3404"/>
                  </a:cubicBezTo>
                  <a:lnTo>
                    <a:pt x="17989" y="3343"/>
                  </a:lnTo>
                  <a:cubicBezTo>
                    <a:pt x="18050" y="3343"/>
                    <a:pt x="18050" y="3404"/>
                    <a:pt x="18111" y="3404"/>
                  </a:cubicBezTo>
                  <a:cubicBezTo>
                    <a:pt x="18779" y="3100"/>
                    <a:pt x="19448" y="2796"/>
                    <a:pt x="20116" y="2553"/>
                  </a:cubicBezTo>
                  <a:cubicBezTo>
                    <a:pt x="20238" y="2492"/>
                    <a:pt x="20299" y="2371"/>
                    <a:pt x="20238" y="2249"/>
                  </a:cubicBezTo>
                  <a:cubicBezTo>
                    <a:pt x="20238" y="2160"/>
                    <a:pt x="20173" y="2104"/>
                    <a:pt x="20090" y="2104"/>
                  </a:cubicBezTo>
                  <a:close/>
                  <a:moveTo>
                    <a:pt x="44147" y="2165"/>
                  </a:moveTo>
                  <a:cubicBezTo>
                    <a:pt x="44061" y="2165"/>
                    <a:pt x="43984" y="2221"/>
                    <a:pt x="43940" y="2310"/>
                  </a:cubicBezTo>
                  <a:cubicBezTo>
                    <a:pt x="43879" y="2432"/>
                    <a:pt x="43940" y="2553"/>
                    <a:pt x="44061" y="2553"/>
                  </a:cubicBezTo>
                  <a:cubicBezTo>
                    <a:pt x="44730" y="2857"/>
                    <a:pt x="45459" y="3100"/>
                    <a:pt x="46128" y="3404"/>
                  </a:cubicBezTo>
                  <a:lnTo>
                    <a:pt x="46189" y="3404"/>
                  </a:lnTo>
                  <a:lnTo>
                    <a:pt x="46249" y="3282"/>
                  </a:lnTo>
                  <a:cubicBezTo>
                    <a:pt x="46310" y="3343"/>
                    <a:pt x="46371" y="3343"/>
                    <a:pt x="46432" y="3343"/>
                  </a:cubicBezTo>
                  <a:cubicBezTo>
                    <a:pt x="46492" y="3222"/>
                    <a:pt x="46432" y="3100"/>
                    <a:pt x="46310" y="3039"/>
                  </a:cubicBezTo>
                  <a:cubicBezTo>
                    <a:pt x="45642" y="2675"/>
                    <a:pt x="44912" y="2432"/>
                    <a:pt x="44244" y="2188"/>
                  </a:cubicBezTo>
                  <a:cubicBezTo>
                    <a:pt x="44211" y="2172"/>
                    <a:pt x="44179" y="2165"/>
                    <a:pt x="44147" y="2165"/>
                  </a:cubicBezTo>
                  <a:close/>
                  <a:moveTo>
                    <a:pt x="16046" y="3967"/>
                  </a:moveTo>
                  <a:cubicBezTo>
                    <a:pt x="16007" y="3967"/>
                    <a:pt x="15965" y="3980"/>
                    <a:pt x="15923" y="4012"/>
                  </a:cubicBezTo>
                  <a:cubicBezTo>
                    <a:pt x="15255" y="4376"/>
                    <a:pt x="14586" y="4741"/>
                    <a:pt x="13978" y="5166"/>
                  </a:cubicBezTo>
                  <a:cubicBezTo>
                    <a:pt x="13796" y="5288"/>
                    <a:pt x="13857" y="5592"/>
                    <a:pt x="14100" y="5592"/>
                  </a:cubicBezTo>
                  <a:lnTo>
                    <a:pt x="14161" y="5531"/>
                  </a:lnTo>
                  <a:lnTo>
                    <a:pt x="14221" y="5531"/>
                  </a:lnTo>
                  <a:cubicBezTo>
                    <a:pt x="14829" y="5166"/>
                    <a:pt x="15498" y="4741"/>
                    <a:pt x="16105" y="4376"/>
                  </a:cubicBezTo>
                  <a:cubicBezTo>
                    <a:pt x="16357" y="4276"/>
                    <a:pt x="16234" y="3967"/>
                    <a:pt x="16046" y="3967"/>
                  </a:cubicBezTo>
                  <a:close/>
                  <a:moveTo>
                    <a:pt x="48169" y="3972"/>
                  </a:moveTo>
                  <a:cubicBezTo>
                    <a:pt x="48104" y="3972"/>
                    <a:pt x="48047" y="4001"/>
                    <a:pt x="48012" y="4072"/>
                  </a:cubicBezTo>
                  <a:cubicBezTo>
                    <a:pt x="47951" y="4194"/>
                    <a:pt x="47951" y="4316"/>
                    <a:pt x="48073" y="4376"/>
                  </a:cubicBezTo>
                  <a:cubicBezTo>
                    <a:pt x="48741" y="4741"/>
                    <a:pt x="49349" y="5166"/>
                    <a:pt x="49957" y="5531"/>
                  </a:cubicBezTo>
                  <a:cubicBezTo>
                    <a:pt x="50017" y="5592"/>
                    <a:pt x="50078" y="5592"/>
                    <a:pt x="50078" y="5592"/>
                  </a:cubicBezTo>
                  <a:lnTo>
                    <a:pt x="50139" y="5470"/>
                  </a:lnTo>
                  <a:cubicBezTo>
                    <a:pt x="50169" y="5501"/>
                    <a:pt x="50184" y="5516"/>
                    <a:pt x="50200" y="5516"/>
                  </a:cubicBezTo>
                  <a:cubicBezTo>
                    <a:pt x="50215" y="5516"/>
                    <a:pt x="50230" y="5501"/>
                    <a:pt x="50260" y="5470"/>
                  </a:cubicBezTo>
                  <a:cubicBezTo>
                    <a:pt x="50382" y="5410"/>
                    <a:pt x="50321" y="5227"/>
                    <a:pt x="50200" y="5166"/>
                  </a:cubicBezTo>
                  <a:cubicBezTo>
                    <a:pt x="49592" y="4741"/>
                    <a:pt x="48984" y="4376"/>
                    <a:pt x="48316" y="4012"/>
                  </a:cubicBezTo>
                  <a:cubicBezTo>
                    <a:pt x="48265" y="3987"/>
                    <a:pt x="48215" y="3972"/>
                    <a:pt x="48169" y="3972"/>
                  </a:cubicBezTo>
                  <a:close/>
                  <a:moveTo>
                    <a:pt x="12309" y="6433"/>
                  </a:moveTo>
                  <a:cubicBezTo>
                    <a:pt x="12258" y="6433"/>
                    <a:pt x="12206" y="6452"/>
                    <a:pt x="12155" y="6503"/>
                  </a:cubicBezTo>
                  <a:cubicBezTo>
                    <a:pt x="11608" y="6929"/>
                    <a:pt x="11061" y="7476"/>
                    <a:pt x="10453" y="7962"/>
                  </a:cubicBezTo>
                  <a:cubicBezTo>
                    <a:pt x="10393" y="8023"/>
                    <a:pt x="10393" y="8205"/>
                    <a:pt x="10453" y="8266"/>
                  </a:cubicBezTo>
                  <a:cubicBezTo>
                    <a:pt x="10514" y="8327"/>
                    <a:pt x="10575" y="8327"/>
                    <a:pt x="10636" y="8387"/>
                  </a:cubicBezTo>
                  <a:lnTo>
                    <a:pt x="10636" y="8327"/>
                  </a:lnTo>
                  <a:cubicBezTo>
                    <a:pt x="10696" y="8327"/>
                    <a:pt x="10757" y="8327"/>
                    <a:pt x="10818" y="8266"/>
                  </a:cubicBezTo>
                  <a:cubicBezTo>
                    <a:pt x="11365" y="7780"/>
                    <a:pt x="11912" y="7294"/>
                    <a:pt x="12520" y="6868"/>
                  </a:cubicBezTo>
                  <a:cubicBezTo>
                    <a:pt x="12580" y="6747"/>
                    <a:pt x="12580" y="6625"/>
                    <a:pt x="12520" y="6503"/>
                  </a:cubicBezTo>
                  <a:cubicBezTo>
                    <a:pt x="12450" y="6468"/>
                    <a:pt x="12379" y="6433"/>
                    <a:pt x="12309" y="6433"/>
                  </a:cubicBezTo>
                  <a:close/>
                  <a:moveTo>
                    <a:pt x="51926" y="6430"/>
                  </a:moveTo>
                  <a:cubicBezTo>
                    <a:pt x="51736" y="6430"/>
                    <a:pt x="51588" y="6725"/>
                    <a:pt x="51780" y="6868"/>
                  </a:cubicBezTo>
                  <a:cubicBezTo>
                    <a:pt x="52388" y="7294"/>
                    <a:pt x="52935" y="7780"/>
                    <a:pt x="53481" y="8266"/>
                  </a:cubicBezTo>
                  <a:cubicBezTo>
                    <a:pt x="53481" y="8327"/>
                    <a:pt x="53542" y="8387"/>
                    <a:pt x="53603" y="8387"/>
                  </a:cubicBezTo>
                  <a:lnTo>
                    <a:pt x="53603" y="8266"/>
                  </a:lnTo>
                  <a:cubicBezTo>
                    <a:pt x="53644" y="8266"/>
                    <a:pt x="53684" y="8293"/>
                    <a:pt x="53725" y="8293"/>
                  </a:cubicBezTo>
                  <a:cubicBezTo>
                    <a:pt x="53745" y="8293"/>
                    <a:pt x="53765" y="8286"/>
                    <a:pt x="53785" y="8266"/>
                  </a:cubicBezTo>
                  <a:cubicBezTo>
                    <a:pt x="53846" y="8205"/>
                    <a:pt x="53846" y="8084"/>
                    <a:pt x="53785" y="7962"/>
                  </a:cubicBezTo>
                  <a:cubicBezTo>
                    <a:pt x="53238" y="7476"/>
                    <a:pt x="52631" y="6990"/>
                    <a:pt x="52084" y="6503"/>
                  </a:cubicBezTo>
                  <a:cubicBezTo>
                    <a:pt x="52032" y="6452"/>
                    <a:pt x="51978" y="6430"/>
                    <a:pt x="51926" y="6430"/>
                  </a:cubicBezTo>
                  <a:close/>
                  <a:moveTo>
                    <a:pt x="9100" y="9453"/>
                  </a:moveTo>
                  <a:cubicBezTo>
                    <a:pt x="9041" y="9453"/>
                    <a:pt x="8981" y="9479"/>
                    <a:pt x="8934" y="9542"/>
                  </a:cubicBezTo>
                  <a:cubicBezTo>
                    <a:pt x="8448" y="10089"/>
                    <a:pt x="7962" y="10636"/>
                    <a:pt x="7475" y="11244"/>
                  </a:cubicBezTo>
                  <a:cubicBezTo>
                    <a:pt x="7415" y="11305"/>
                    <a:pt x="7415" y="11487"/>
                    <a:pt x="7475" y="11548"/>
                  </a:cubicBezTo>
                  <a:cubicBezTo>
                    <a:pt x="7536" y="11609"/>
                    <a:pt x="7597" y="11609"/>
                    <a:pt x="7597" y="11609"/>
                  </a:cubicBezTo>
                  <a:cubicBezTo>
                    <a:pt x="7719" y="11609"/>
                    <a:pt x="7779" y="11548"/>
                    <a:pt x="7840" y="11548"/>
                  </a:cubicBezTo>
                  <a:cubicBezTo>
                    <a:pt x="8265" y="10940"/>
                    <a:pt x="8752" y="10393"/>
                    <a:pt x="9299" y="9846"/>
                  </a:cubicBezTo>
                  <a:cubicBezTo>
                    <a:pt x="9434" y="9666"/>
                    <a:pt x="9269" y="9453"/>
                    <a:pt x="9100" y="9453"/>
                  </a:cubicBezTo>
                  <a:close/>
                  <a:moveTo>
                    <a:pt x="55193" y="9479"/>
                  </a:moveTo>
                  <a:cubicBezTo>
                    <a:pt x="55025" y="9479"/>
                    <a:pt x="54909" y="9662"/>
                    <a:pt x="55001" y="9846"/>
                  </a:cubicBezTo>
                  <a:cubicBezTo>
                    <a:pt x="55548" y="10393"/>
                    <a:pt x="55973" y="10940"/>
                    <a:pt x="56459" y="11548"/>
                  </a:cubicBezTo>
                  <a:cubicBezTo>
                    <a:pt x="56520" y="11548"/>
                    <a:pt x="56581" y="11609"/>
                    <a:pt x="56642" y="11609"/>
                  </a:cubicBezTo>
                  <a:cubicBezTo>
                    <a:pt x="56824" y="11609"/>
                    <a:pt x="56946" y="11365"/>
                    <a:pt x="56824" y="11244"/>
                  </a:cubicBezTo>
                  <a:cubicBezTo>
                    <a:pt x="56338" y="10636"/>
                    <a:pt x="55852" y="10089"/>
                    <a:pt x="55365" y="9542"/>
                  </a:cubicBezTo>
                  <a:cubicBezTo>
                    <a:pt x="55306" y="9498"/>
                    <a:pt x="55247" y="9479"/>
                    <a:pt x="55193" y="9479"/>
                  </a:cubicBezTo>
                  <a:close/>
                  <a:moveTo>
                    <a:pt x="6289" y="12966"/>
                  </a:moveTo>
                  <a:cubicBezTo>
                    <a:pt x="6230" y="12966"/>
                    <a:pt x="6174" y="12996"/>
                    <a:pt x="6138" y="13067"/>
                  </a:cubicBezTo>
                  <a:cubicBezTo>
                    <a:pt x="5652" y="13675"/>
                    <a:pt x="5288" y="14283"/>
                    <a:pt x="4923" y="14951"/>
                  </a:cubicBezTo>
                  <a:cubicBezTo>
                    <a:pt x="4801" y="15073"/>
                    <a:pt x="4862" y="15194"/>
                    <a:pt x="4984" y="15255"/>
                  </a:cubicBezTo>
                  <a:lnTo>
                    <a:pt x="5105" y="15255"/>
                  </a:lnTo>
                  <a:cubicBezTo>
                    <a:pt x="5166" y="15255"/>
                    <a:pt x="5227" y="15255"/>
                    <a:pt x="5288" y="15194"/>
                  </a:cubicBezTo>
                  <a:cubicBezTo>
                    <a:pt x="5652" y="14526"/>
                    <a:pt x="6078" y="13918"/>
                    <a:pt x="6503" y="13310"/>
                  </a:cubicBezTo>
                  <a:cubicBezTo>
                    <a:pt x="6589" y="13138"/>
                    <a:pt x="6432" y="12966"/>
                    <a:pt x="6289" y="12966"/>
                  </a:cubicBezTo>
                  <a:close/>
                  <a:moveTo>
                    <a:pt x="57977" y="12907"/>
                  </a:moveTo>
                  <a:cubicBezTo>
                    <a:pt x="57815" y="12907"/>
                    <a:pt x="57666" y="13093"/>
                    <a:pt x="57796" y="13310"/>
                  </a:cubicBezTo>
                  <a:cubicBezTo>
                    <a:pt x="58222" y="13857"/>
                    <a:pt x="58587" y="14526"/>
                    <a:pt x="59012" y="15133"/>
                  </a:cubicBezTo>
                  <a:cubicBezTo>
                    <a:pt x="59012" y="15194"/>
                    <a:pt x="59073" y="15255"/>
                    <a:pt x="59194" y="15255"/>
                  </a:cubicBezTo>
                  <a:lnTo>
                    <a:pt x="59316" y="15255"/>
                  </a:lnTo>
                  <a:cubicBezTo>
                    <a:pt x="59377" y="15133"/>
                    <a:pt x="59437" y="15012"/>
                    <a:pt x="59377" y="14890"/>
                  </a:cubicBezTo>
                  <a:cubicBezTo>
                    <a:pt x="59012" y="14283"/>
                    <a:pt x="58587" y="13614"/>
                    <a:pt x="58161" y="13006"/>
                  </a:cubicBezTo>
                  <a:cubicBezTo>
                    <a:pt x="58109" y="12937"/>
                    <a:pt x="58042" y="12907"/>
                    <a:pt x="57977" y="12907"/>
                  </a:cubicBezTo>
                  <a:close/>
                  <a:moveTo>
                    <a:pt x="60293" y="16781"/>
                  </a:moveTo>
                  <a:cubicBezTo>
                    <a:pt x="60153" y="16781"/>
                    <a:pt x="60005" y="16916"/>
                    <a:pt x="60045" y="17078"/>
                  </a:cubicBezTo>
                  <a:cubicBezTo>
                    <a:pt x="60410" y="17747"/>
                    <a:pt x="60714" y="18415"/>
                    <a:pt x="61017" y="19084"/>
                  </a:cubicBezTo>
                  <a:cubicBezTo>
                    <a:pt x="61078" y="19205"/>
                    <a:pt x="61139" y="19205"/>
                    <a:pt x="61261" y="19205"/>
                  </a:cubicBezTo>
                  <a:lnTo>
                    <a:pt x="61321" y="19205"/>
                  </a:lnTo>
                  <a:cubicBezTo>
                    <a:pt x="61443" y="19145"/>
                    <a:pt x="61504" y="19023"/>
                    <a:pt x="61443" y="18901"/>
                  </a:cubicBezTo>
                  <a:cubicBezTo>
                    <a:pt x="61139" y="18233"/>
                    <a:pt x="60835" y="17564"/>
                    <a:pt x="60471" y="16896"/>
                  </a:cubicBezTo>
                  <a:cubicBezTo>
                    <a:pt x="60430" y="16815"/>
                    <a:pt x="60362" y="16781"/>
                    <a:pt x="60293" y="16781"/>
                  </a:cubicBezTo>
                  <a:close/>
                  <a:moveTo>
                    <a:pt x="4033" y="16752"/>
                  </a:moveTo>
                  <a:cubicBezTo>
                    <a:pt x="3928" y="16752"/>
                    <a:pt x="3814" y="16820"/>
                    <a:pt x="3768" y="16957"/>
                  </a:cubicBezTo>
                  <a:cubicBezTo>
                    <a:pt x="3464" y="17625"/>
                    <a:pt x="3100" y="18294"/>
                    <a:pt x="2796" y="18962"/>
                  </a:cubicBezTo>
                  <a:cubicBezTo>
                    <a:pt x="2796" y="19084"/>
                    <a:pt x="2796" y="19205"/>
                    <a:pt x="2917" y="19266"/>
                  </a:cubicBezTo>
                  <a:lnTo>
                    <a:pt x="3039" y="19266"/>
                  </a:lnTo>
                  <a:cubicBezTo>
                    <a:pt x="3160" y="19266"/>
                    <a:pt x="3221" y="19205"/>
                    <a:pt x="3282" y="19084"/>
                  </a:cubicBezTo>
                  <a:cubicBezTo>
                    <a:pt x="3586" y="18415"/>
                    <a:pt x="3890" y="17747"/>
                    <a:pt x="4254" y="17078"/>
                  </a:cubicBezTo>
                  <a:cubicBezTo>
                    <a:pt x="4315" y="16957"/>
                    <a:pt x="4254" y="16835"/>
                    <a:pt x="4133" y="16774"/>
                  </a:cubicBezTo>
                  <a:cubicBezTo>
                    <a:pt x="4102" y="16759"/>
                    <a:pt x="4068" y="16752"/>
                    <a:pt x="4033" y="16752"/>
                  </a:cubicBezTo>
                  <a:close/>
                  <a:moveTo>
                    <a:pt x="2249" y="20846"/>
                  </a:moveTo>
                  <a:cubicBezTo>
                    <a:pt x="2127" y="20846"/>
                    <a:pt x="2006" y="20907"/>
                    <a:pt x="1945" y="21029"/>
                  </a:cubicBezTo>
                  <a:cubicBezTo>
                    <a:pt x="1702" y="21697"/>
                    <a:pt x="1459" y="22426"/>
                    <a:pt x="1216" y="23095"/>
                  </a:cubicBezTo>
                  <a:cubicBezTo>
                    <a:pt x="1155" y="23216"/>
                    <a:pt x="1216" y="23338"/>
                    <a:pt x="1337" y="23399"/>
                  </a:cubicBezTo>
                  <a:lnTo>
                    <a:pt x="1398" y="23399"/>
                  </a:lnTo>
                  <a:cubicBezTo>
                    <a:pt x="1520" y="23399"/>
                    <a:pt x="1580" y="23338"/>
                    <a:pt x="1641" y="23277"/>
                  </a:cubicBezTo>
                  <a:cubicBezTo>
                    <a:pt x="1884" y="22548"/>
                    <a:pt x="2127" y="21879"/>
                    <a:pt x="2370" y="21150"/>
                  </a:cubicBezTo>
                  <a:cubicBezTo>
                    <a:pt x="2431" y="21029"/>
                    <a:pt x="2370" y="20907"/>
                    <a:pt x="2249" y="20846"/>
                  </a:cubicBezTo>
                  <a:close/>
                  <a:moveTo>
                    <a:pt x="62116" y="20853"/>
                  </a:moveTo>
                  <a:cubicBezTo>
                    <a:pt x="61976" y="20853"/>
                    <a:pt x="61828" y="20988"/>
                    <a:pt x="61868" y="21150"/>
                  </a:cubicBezTo>
                  <a:cubicBezTo>
                    <a:pt x="62172" y="21819"/>
                    <a:pt x="62415" y="22548"/>
                    <a:pt x="62658" y="23277"/>
                  </a:cubicBezTo>
                  <a:cubicBezTo>
                    <a:pt x="62658" y="23338"/>
                    <a:pt x="62780" y="23399"/>
                    <a:pt x="62841" y="23399"/>
                  </a:cubicBezTo>
                  <a:lnTo>
                    <a:pt x="62901" y="23399"/>
                  </a:lnTo>
                  <a:cubicBezTo>
                    <a:pt x="63023" y="23338"/>
                    <a:pt x="63084" y="23216"/>
                    <a:pt x="63084" y="23095"/>
                  </a:cubicBezTo>
                  <a:cubicBezTo>
                    <a:pt x="62841" y="22366"/>
                    <a:pt x="62537" y="21697"/>
                    <a:pt x="62294" y="20968"/>
                  </a:cubicBezTo>
                  <a:cubicBezTo>
                    <a:pt x="62253" y="20887"/>
                    <a:pt x="62186" y="20853"/>
                    <a:pt x="62116" y="20853"/>
                  </a:cubicBezTo>
                  <a:close/>
                  <a:moveTo>
                    <a:pt x="851" y="25100"/>
                  </a:moveTo>
                  <a:cubicBezTo>
                    <a:pt x="729" y="25100"/>
                    <a:pt x="608" y="25161"/>
                    <a:pt x="547" y="25283"/>
                  </a:cubicBezTo>
                  <a:cubicBezTo>
                    <a:pt x="365" y="26012"/>
                    <a:pt x="183" y="26741"/>
                    <a:pt x="61" y="27471"/>
                  </a:cubicBezTo>
                  <a:cubicBezTo>
                    <a:pt x="0" y="27592"/>
                    <a:pt x="61" y="27714"/>
                    <a:pt x="243" y="27714"/>
                  </a:cubicBezTo>
                  <a:cubicBezTo>
                    <a:pt x="365" y="27714"/>
                    <a:pt x="486" y="27653"/>
                    <a:pt x="486" y="27531"/>
                  </a:cubicBezTo>
                  <a:cubicBezTo>
                    <a:pt x="608" y="26802"/>
                    <a:pt x="790" y="26073"/>
                    <a:pt x="1033" y="25404"/>
                  </a:cubicBezTo>
                  <a:cubicBezTo>
                    <a:pt x="1033" y="25283"/>
                    <a:pt x="973" y="25161"/>
                    <a:pt x="851" y="25100"/>
                  </a:cubicBezTo>
                  <a:close/>
                  <a:moveTo>
                    <a:pt x="63448" y="25040"/>
                  </a:moveTo>
                  <a:cubicBezTo>
                    <a:pt x="63327" y="25100"/>
                    <a:pt x="63266" y="25222"/>
                    <a:pt x="63266" y="25344"/>
                  </a:cubicBezTo>
                  <a:cubicBezTo>
                    <a:pt x="63448" y="26073"/>
                    <a:pt x="63631" y="26802"/>
                    <a:pt x="63813" y="27531"/>
                  </a:cubicBezTo>
                  <a:cubicBezTo>
                    <a:pt x="63813" y="27592"/>
                    <a:pt x="63935" y="27653"/>
                    <a:pt x="64056" y="27714"/>
                  </a:cubicBezTo>
                  <a:cubicBezTo>
                    <a:pt x="64178" y="27653"/>
                    <a:pt x="64299" y="27531"/>
                    <a:pt x="64239" y="27410"/>
                  </a:cubicBezTo>
                  <a:cubicBezTo>
                    <a:pt x="64117" y="26681"/>
                    <a:pt x="63935" y="26012"/>
                    <a:pt x="63692" y="25222"/>
                  </a:cubicBezTo>
                  <a:cubicBezTo>
                    <a:pt x="63692" y="25100"/>
                    <a:pt x="63570" y="25040"/>
                    <a:pt x="63448" y="250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0" name="Google Shape;310;p32"/>
            <p:cNvSpPr/>
            <p:nvPr/>
          </p:nvSpPr>
          <p:spPr>
            <a:xfrm>
              <a:off x="3031300" y="3974225"/>
              <a:ext cx="16750" cy="39525"/>
            </a:xfrm>
            <a:custGeom>
              <a:avLst/>
              <a:gdLst/>
              <a:ahLst/>
              <a:cxnLst/>
              <a:rect l="l" t="t" r="r" b="b"/>
              <a:pathLst>
                <a:path w="670" h="1581" extrusionOk="0">
                  <a:moveTo>
                    <a:pt x="244" y="0"/>
                  </a:moveTo>
                  <a:cubicBezTo>
                    <a:pt x="122" y="0"/>
                    <a:pt x="1" y="122"/>
                    <a:pt x="62" y="243"/>
                  </a:cubicBezTo>
                  <a:cubicBezTo>
                    <a:pt x="183" y="973"/>
                    <a:pt x="183" y="1398"/>
                    <a:pt x="183" y="1398"/>
                  </a:cubicBezTo>
                  <a:cubicBezTo>
                    <a:pt x="183" y="1459"/>
                    <a:pt x="305" y="1580"/>
                    <a:pt x="426" y="1580"/>
                  </a:cubicBezTo>
                  <a:cubicBezTo>
                    <a:pt x="548" y="1580"/>
                    <a:pt x="669" y="1459"/>
                    <a:pt x="669" y="1337"/>
                  </a:cubicBezTo>
                  <a:cubicBezTo>
                    <a:pt x="669" y="1276"/>
                    <a:pt x="608" y="912"/>
                    <a:pt x="487" y="182"/>
                  </a:cubicBezTo>
                  <a:cubicBezTo>
                    <a:pt x="487" y="61"/>
                    <a:pt x="365" y="0"/>
                    <a:pt x="2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1" name="Google Shape;311;p32"/>
            <p:cNvSpPr/>
            <p:nvPr/>
          </p:nvSpPr>
          <p:spPr>
            <a:xfrm>
              <a:off x="1385850" y="3962050"/>
              <a:ext cx="80550" cy="147425"/>
            </a:xfrm>
            <a:custGeom>
              <a:avLst/>
              <a:gdLst/>
              <a:ahLst/>
              <a:cxnLst/>
              <a:rect l="l" t="t" r="r" b="b"/>
              <a:pathLst>
                <a:path w="3222" h="5897" extrusionOk="0">
                  <a:moveTo>
                    <a:pt x="1580" y="1"/>
                  </a:moveTo>
                  <a:cubicBezTo>
                    <a:pt x="669" y="1"/>
                    <a:pt x="0" y="730"/>
                    <a:pt x="0" y="1642"/>
                  </a:cubicBezTo>
                  <a:lnTo>
                    <a:pt x="0" y="4255"/>
                  </a:lnTo>
                  <a:cubicBezTo>
                    <a:pt x="0" y="5167"/>
                    <a:pt x="669" y="5896"/>
                    <a:pt x="1580" y="5896"/>
                  </a:cubicBezTo>
                  <a:cubicBezTo>
                    <a:pt x="2492" y="5896"/>
                    <a:pt x="3221" y="5167"/>
                    <a:pt x="3221" y="4255"/>
                  </a:cubicBezTo>
                  <a:lnTo>
                    <a:pt x="3221" y="1642"/>
                  </a:lnTo>
                  <a:cubicBezTo>
                    <a:pt x="3221" y="730"/>
                    <a:pt x="2492" y="1"/>
                    <a:pt x="1580"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2" name="Google Shape;312;p32"/>
            <p:cNvSpPr/>
            <p:nvPr/>
          </p:nvSpPr>
          <p:spPr>
            <a:xfrm>
              <a:off x="1364575" y="4072975"/>
              <a:ext cx="124425" cy="153600"/>
            </a:xfrm>
            <a:custGeom>
              <a:avLst/>
              <a:gdLst/>
              <a:ahLst/>
              <a:cxnLst/>
              <a:rect l="l" t="t" r="r" b="b"/>
              <a:pathLst>
                <a:path w="4977" h="6144" extrusionOk="0">
                  <a:moveTo>
                    <a:pt x="3569" y="4192"/>
                  </a:moveTo>
                  <a:cubicBezTo>
                    <a:pt x="4119" y="4192"/>
                    <a:pt x="4119" y="5290"/>
                    <a:pt x="3569" y="5290"/>
                  </a:cubicBezTo>
                  <a:cubicBezTo>
                    <a:pt x="3555" y="5290"/>
                    <a:pt x="3540" y="5289"/>
                    <a:pt x="3525" y="5288"/>
                  </a:cubicBezTo>
                  <a:lnTo>
                    <a:pt x="1520" y="5288"/>
                  </a:lnTo>
                  <a:cubicBezTo>
                    <a:pt x="1505" y="5289"/>
                    <a:pt x="1491" y="5290"/>
                    <a:pt x="1476" y="5290"/>
                  </a:cubicBezTo>
                  <a:cubicBezTo>
                    <a:pt x="927" y="5290"/>
                    <a:pt x="927" y="4192"/>
                    <a:pt x="1476" y="4192"/>
                  </a:cubicBezTo>
                  <a:cubicBezTo>
                    <a:pt x="1491" y="4192"/>
                    <a:pt x="1505" y="4192"/>
                    <a:pt x="1520" y="4194"/>
                  </a:cubicBezTo>
                  <a:lnTo>
                    <a:pt x="3525" y="4194"/>
                  </a:lnTo>
                  <a:cubicBezTo>
                    <a:pt x="3540" y="4192"/>
                    <a:pt x="3555" y="4192"/>
                    <a:pt x="3569" y="4192"/>
                  </a:cubicBezTo>
                  <a:close/>
                  <a:moveTo>
                    <a:pt x="1763" y="0"/>
                  </a:moveTo>
                  <a:cubicBezTo>
                    <a:pt x="1337" y="0"/>
                    <a:pt x="1034" y="304"/>
                    <a:pt x="973" y="669"/>
                  </a:cubicBezTo>
                  <a:lnTo>
                    <a:pt x="122" y="5227"/>
                  </a:lnTo>
                  <a:cubicBezTo>
                    <a:pt x="0" y="5713"/>
                    <a:pt x="365" y="6139"/>
                    <a:pt x="851" y="6139"/>
                  </a:cubicBezTo>
                  <a:lnTo>
                    <a:pt x="4012" y="6139"/>
                  </a:lnTo>
                  <a:cubicBezTo>
                    <a:pt x="4043" y="6142"/>
                    <a:pt x="4074" y="6144"/>
                    <a:pt x="4104" y="6144"/>
                  </a:cubicBezTo>
                  <a:cubicBezTo>
                    <a:pt x="4605" y="6144"/>
                    <a:pt x="4977" y="5685"/>
                    <a:pt x="4862" y="5227"/>
                  </a:cubicBezTo>
                  <a:lnTo>
                    <a:pt x="4012" y="669"/>
                  </a:lnTo>
                  <a:cubicBezTo>
                    <a:pt x="3951" y="304"/>
                    <a:pt x="3647" y="0"/>
                    <a:pt x="3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3" name="Google Shape;313;p32"/>
            <p:cNvSpPr/>
            <p:nvPr/>
          </p:nvSpPr>
          <p:spPr>
            <a:xfrm>
              <a:off x="1404075" y="4037275"/>
              <a:ext cx="47125" cy="44450"/>
            </a:xfrm>
            <a:custGeom>
              <a:avLst/>
              <a:gdLst/>
              <a:ahLst/>
              <a:cxnLst/>
              <a:rect l="l" t="t" r="r" b="b"/>
              <a:pathLst>
                <a:path w="1885" h="1778" extrusionOk="0">
                  <a:moveTo>
                    <a:pt x="943" y="0"/>
                  </a:moveTo>
                  <a:cubicBezTo>
                    <a:pt x="532" y="0"/>
                    <a:pt x="122" y="274"/>
                    <a:pt x="61" y="821"/>
                  </a:cubicBezTo>
                  <a:cubicBezTo>
                    <a:pt x="1" y="1459"/>
                    <a:pt x="472" y="1778"/>
                    <a:pt x="943" y="1778"/>
                  </a:cubicBezTo>
                  <a:cubicBezTo>
                    <a:pt x="1414" y="1778"/>
                    <a:pt x="1885" y="1459"/>
                    <a:pt x="1824" y="821"/>
                  </a:cubicBezTo>
                  <a:cubicBezTo>
                    <a:pt x="1763" y="274"/>
                    <a:pt x="1353" y="0"/>
                    <a:pt x="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14" name="Google Shape;314;p32"/>
          <p:cNvGrpSpPr/>
          <p:nvPr/>
        </p:nvGrpSpPr>
        <p:grpSpPr>
          <a:xfrm rot="1892561">
            <a:off x="8033918" y="8085737"/>
            <a:ext cx="308613" cy="1303144"/>
            <a:chOff x="5342250" y="1892700"/>
            <a:chExt cx="668525" cy="1368950"/>
          </a:xfrm>
        </p:grpSpPr>
        <p:sp>
          <p:nvSpPr>
            <p:cNvPr id="315" name="Google Shape;315;p32"/>
            <p:cNvSpPr/>
            <p:nvPr/>
          </p:nvSpPr>
          <p:spPr>
            <a:xfrm>
              <a:off x="5342250" y="1892700"/>
              <a:ext cx="668525" cy="1368950"/>
            </a:xfrm>
            <a:custGeom>
              <a:avLst/>
              <a:gdLst/>
              <a:ahLst/>
              <a:cxnLst/>
              <a:rect l="l" t="t" r="r" b="b"/>
              <a:pathLst>
                <a:path w="26741" h="54758" extrusionOk="0">
                  <a:moveTo>
                    <a:pt x="5045" y="0"/>
                  </a:moveTo>
                  <a:cubicBezTo>
                    <a:pt x="2249" y="0"/>
                    <a:pt x="0" y="2249"/>
                    <a:pt x="0" y="5045"/>
                  </a:cubicBezTo>
                  <a:lnTo>
                    <a:pt x="0" y="49714"/>
                  </a:lnTo>
                  <a:cubicBezTo>
                    <a:pt x="0" y="52509"/>
                    <a:pt x="2249" y="54758"/>
                    <a:pt x="5045" y="54758"/>
                  </a:cubicBezTo>
                  <a:lnTo>
                    <a:pt x="21697" y="54758"/>
                  </a:lnTo>
                  <a:cubicBezTo>
                    <a:pt x="24492" y="54758"/>
                    <a:pt x="26741" y="52509"/>
                    <a:pt x="26741" y="49714"/>
                  </a:cubicBezTo>
                  <a:lnTo>
                    <a:pt x="26741" y="5045"/>
                  </a:lnTo>
                  <a:cubicBezTo>
                    <a:pt x="26741" y="2249"/>
                    <a:pt x="24492" y="0"/>
                    <a:pt x="2169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6" name="Google Shape;316;p32"/>
            <p:cNvSpPr/>
            <p:nvPr/>
          </p:nvSpPr>
          <p:spPr>
            <a:xfrm>
              <a:off x="5407575" y="1968675"/>
              <a:ext cx="259825" cy="259825"/>
            </a:xfrm>
            <a:custGeom>
              <a:avLst/>
              <a:gdLst/>
              <a:ahLst/>
              <a:cxnLst/>
              <a:rect l="l" t="t" r="r" b="b"/>
              <a:pathLst>
                <a:path w="10393" h="10393" extrusionOk="0">
                  <a:moveTo>
                    <a:pt x="5227" y="0"/>
                  </a:moveTo>
                  <a:cubicBezTo>
                    <a:pt x="2310" y="0"/>
                    <a:pt x="1" y="2370"/>
                    <a:pt x="1" y="5227"/>
                  </a:cubicBezTo>
                  <a:cubicBezTo>
                    <a:pt x="1" y="8083"/>
                    <a:pt x="2310" y="10392"/>
                    <a:pt x="5227" y="10392"/>
                  </a:cubicBezTo>
                  <a:cubicBezTo>
                    <a:pt x="8084" y="10392"/>
                    <a:pt x="10393" y="8083"/>
                    <a:pt x="10393" y="5227"/>
                  </a:cubicBezTo>
                  <a:cubicBezTo>
                    <a:pt x="10393" y="237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7" name="Google Shape;317;p32"/>
            <p:cNvSpPr/>
            <p:nvPr/>
          </p:nvSpPr>
          <p:spPr>
            <a:xfrm>
              <a:off x="5445550" y="2006650"/>
              <a:ext cx="183875" cy="183875"/>
            </a:xfrm>
            <a:custGeom>
              <a:avLst/>
              <a:gdLst/>
              <a:ahLst/>
              <a:cxnLst/>
              <a:rect l="l" t="t" r="r" b="b"/>
              <a:pathLst>
                <a:path w="7355" h="7355" extrusionOk="0">
                  <a:moveTo>
                    <a:pt x="3708" y="0"/>
                  </a:moveTo>
                  <a:cubicBezTo>
                    <a:pt x="1642" y="0"/>
                    <a:pt x="1" y="1641"/>
                    <a:pt x="1" y="3708"/>
                  </a:cubicBezTo>
                  <a:cubicBezTo>
                    <a:pt x="1" y="5713"/>
                    <a:pt x="1642" y="7354"/>
                    <a:pt x="3708" y="7354"/>
                  </a:cubicBezTo>
                  <a:cubicBezTo>
                    <a:pt x="5714" y="7354"/>
                    <a:pt x="7355" y="5713"/>
                    <a:pt x="7355" y="3708"/>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8" name="Google Shape;318;p32"/>
            <p:cNvSpPr/>
            <p:nvPr/>
          </p:nvSpPr>
          <p:spPr>
            <a:xfrm>
              <a:off x="5700800" y="1968675"/>
              <a:ext cx="259850" cy="259825"/>
            </a:xfrm>
            <a:custGeom>
              <a:avLst/>
              <a:gdLst/>
              <a:ahLst/>
              <a:cxnLst/>
              <a:rect l="l" t="t" r="r" b="b"/>
              <a:pathLst>
                <a:path w="10394" h="10393" extrusionOk="0">
                  <a:moveTo>
                    <a:pt x="5167" y="0"/>
                  </a:moveTo>
                  <a:cubicBezTo>
                    <a:pt x="2310" y="0"/>
                    <a:pt x="1" y="2370"/>
                    <a:pt x="1" y="5227"/>
                  </a:cubicBezTo>
                  <a:cubicBezTo>
                    <a:pt x="1" y="8083"/>
                    <a:pt x="2310" y="10392"/>
                    <a:pt x="5167" y="10392"/>
                  </a:cubicBezTo>
                  <a:cubicBezTo>
                    <a:pt x="8084" y="10392"/>
                    <a:pt x="10393" y="8083"/>
                    <a:pt x="10393" y="5227"/>
                  </a:cubicBezTo>
                  <a:cubicBezTo>
                    <a:pt x="10393" y="237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9" name="Google Shape;319;p32"/>
            <p:cNvSpPr/>
            <p:nvPr/>
          </p:nvSpPr>
          <p:spPr>
            <a:xfrm>
              <a:off x="5738800" y="2006650"/>
              <a:ext cx="183850" cy="183875"/>
            </a:xfrm>
            <a:custGeom>
              <a:avLst/>
              <a:gdLst/>
              <a:ahLst/>
              <a:cxnLst/>
              <a:rect l="l" t="t" r="r" b="b"/>
              <a:pathLst>
                <a:path w="7354" h="7355" extrusionOk="0">
                  <a:moveTo>
                    <a:pt x="3647" y="0"/>
                  </a:moveTo>
                  <a:cubicBezTo>
                    <a:pt x="1641" y="0"/>
                    <a:pt x="0" y="1641"/>
                    <a:pt x="0" y="3708"/>
                  </a:cubicBezTo>
                  <a:cubicBezTo>
                    <a:pt x="0" y="5713"/>
                    <a:pt x="1641" y="7354"/>
                    <a:pt x="3647" y="7354"/>
                  </a:cubicBezTo>
                  <a:cubicBezTo>
                    <a:pt x="5713" y="7354"/>
                    <a:pt x="7354" y="5713"/>
                    <a:pt x="7354" y="3708"/>
                  </a:cubicBezTo>
                  <a:cubicBezTo>
                    <a:pt x="7354" y="1641"/>
                    <a:pt x="5713" y="0"/>
                    <a:pt x="364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0" name="Google Shape;320;p32"/>
            <p:cNvSpPr/>
            <p:nvPr/>
          </p:nvSpPr>
          <p:spPr>
            <a:xfrm>
              <a:off x="5407575" y="2289250"/>
              <a:ext cx="259825" cy="259825"/>
            </a:xfrm>
            <a:custGeom>
              <a:avLst/>
              <a:gdLst/>
              <a:ahLst/>
              <a:cxnLst/>
              <a:rect l="l" t="t" r="r" b="b"/>
              <a:pathLst>
                <a:path w="10393" h="10393" extrusionOk="0">
                  <a:moveTo>
                    <a:pt x="5227" y="0"/>
                  </a:moveTo>
                  <a:cubicBezTo>
                    <a:pt x="2310" y="0"/>
                    <a:pt x="1" y="2310"/>
                    <a:pt x="1" y="5166"/>
                  </a:cubicBezTo>
                  <a:cubicBezTo>
                    <a:pt x="1" y="8023"/>
                    <a:pt x="2310" y="10393"/>
                    <a:pt x="5227" y="10393"/>
                  </a:cubicBezTo>
                  <a:cubicBezTo>
                    <a:pt x="8084" y="10393"/>
                    <a:pt x="10393" y="8023"/>
                    <a:pt x="10393" y="5166"/>
                  </a:cubicBezTo>
                  <a:cubicBezTo>
                    <a:pt x="10393" y="231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1" name="Google Shape;321;p32"/>
            <p:cNvSpPr/>
            <p:nvPr/>
          </p:nvSpPr>
          <p:spPr>
            <a:xfrm>
              <a:off x="5445550" y="2327225"/>
              <a:ext cx="183875" cy="183875"/>
            </a:xfrm>
            <a:custGeom>
              <a:avLst/>
              <a:gdLst/>
              <a:ahLst/>
              <a:cxnLst/>
              <a:rect l="l" t="t" r="r" b="b"/>
              <a:pathLst>
                <a:path w="7355" h="7355" extrusionOk="0">
                  <a:moveTo>
                    <a:pt x="3708" y="1"/>
                  </a:moveTo>
                  <a:cubicBezTo>
                    <a:pt x="1642" y="1"/>
                    <a:pt x="1" y="1642"/>
                    <a:pt x="1" y="3647"/>
                  </a:cubicBezTo>
                  <a:cubicBezTo>
                    <a:pt x="1" y="5653"/>
                    <a:pt x="1642" y="7354"/>
                    <a:pt x="3708" y="7354"/>
                  </a:cubicBezTo>
                  <a:cubicBezTo>
                    <a:pt x="5714" y="7354"/>
                    <a:pt x="7355" y="5653"/>
                    <a:pt x="7355" y="3647"/>
                  </a:cubicBezTo>
                  <a:cubicBezTo>
                    <a:pt x="7355" y="1642"/>
                    <a:pt x="5714" y="1"/>
                    <a:pt x="3708"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2" name="Google Shape;322;p32"/>
            <p:cNvSpPr/>
            <p:nvPr/>
          </p:nvSpPr>
          <p:spPr>
            <a:xfrm>
              <a:off x="5700800" y="2289250"/>
              <a:ext cx="259850" cy="259825"/>
            </a:xfrm>
            <a:custGeom>
              <a:avLst/>
              <a:gdLst/>
              <a:ahLst/>
              <a:cxnLst/>
              <a:rect l="l" t="t" r="r" b="b"/>
              <a:pathLst>
                <a:path w="10394" h="10393" extrusionOk="0">
                  <a:moveTo>
                    <a:pt x="5167" y="0"/>
                  </a:moveTo>
                  <a:cubicBezTo>
                    <a:pt x="2310" y="0"/>
                    <a:pt x="1" y="2310"/>
                    <a:pt x="1" y="5166"/>
                  </a:cubicBezTo>
                  <a:cubicBezTo>
                    <a:pt x="1" y="8023"/>
                    <a:pt x="2310" y="10393"/>
                    <a:pt x="5167" y="10393"/>
                  </a:cubicBezTo>
                  <a:cubicBezTo>
                    <a:pt x="8084" y="10393"/>
                    <a:pt x="10393" y="8023"/>
                    <a:pt x="10393" y="5166"/>
                  </a:cubicBezTo>
                  <a:cubicBezTo>
                    <a:pt x="10393" y="231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3" name="Google Shape;323;p32"/>
            <p:cNvSpPr/>
            <p:nvPr/>
          </p:nvSpPr>
          <p:spPr>
            <a:xfrm>
              <a:off x="5738800" y="2327225"/>
              <a:ext cx="183850" cy="183875"/>
            </a:xfrm>
            <a:custGeom>
              <a:avLst/>
              <a:gdLst/>
              <a:ahLst/>
              <a:cxnLst/>
              <a:rect l="l" t="t" r="r" b="b"/>
              <a:pathLst>
                <a:path w="7354" h="7355" extrusionOk="0">
                  <a:moveTo>
                    <a:pt x="3647" y="1"/>
                  </a:moveTo>
                  <a:cubicBezTo>
                    <a:pt x="1641" y="1"/>
                    <a:pt x="0" y="1642"/>
                    <a:pt x="0" y="3647"/>
                  </a:cubicBezTo>
                  <a:cubicBezTo>
                    <a:pt x="0" y="5653"/>
                    <a:pt x="1641" y="7354"/>
                    <a:pt x="3647" y="7354"/>
                  </a:cubicBezTo>
                  <a:cubicBezTo>
                    <a:pt x="5713" y="7354"/>
                    <a:pt x="7354" y="5653"/>
                    <a:pt x="7354" y="3647"/>
                  </a:cubicBezTo>
                  <a:cubicBezTo>
                    <a:pt x="7354" y="1642"/>
                    <a:pt x="5713" y="1"/>
                    <a:pt x="3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4" name="Google Shape;324;p32"/>
            <p:cNvSpPr/>
            <p:nvPr/>
          </p:nvSpPr>
          <p:spPr>
            <a:xfrm>
              <a:off x="5407575" y="2608325"/>
              <a:ext cx="259825" cy="259825"/>
            </a:xfrm>
            <a:custGeom>
              <a:avLst/>
              <a:gdLst/>
              <a:ahLst/>
              <a:cxnLst/>
              <a:rect l="l" t="t" r="r" b="b"/>
              <a:pathLst>
                <a:path w="10393" h="10393" extrusionOk="0">
                  <a:moveTo>
                    <a:pt x="5227" y="0"/>
                  </a:moveTo>
                  <a:cubicBezTo>
                    <a:pt x="2310" y="0"/>
                    <a:pt x="1" y="2309"/>
                    <a:pt x="1" y="5166"/>
                  </a:cubicBezTo>
                  <a:cubicBezTo>
                    <a:pt x="1" y="8083"/>
                    <a:pt x="2310" y="10392"/>
                    <a:pt x="5227" y="10392"/>
                  </a:cubicBezTo>
                  <a:cubicBezTo>
                    <a:pt x="8084" y="10392"/>
                    <a:pt x="10393" y="8083"/>
                    <a:pt x="10393" y="5166"/>
                  </a:cubicBezTo>
                  <a:cubicBezTo>
                    <a:pt x="10393" y="2309"/>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5" name="Google Shape;325;p32"/>
            <p:cNvSpPr/>
            <p:nvPr/>
          </p:nvSpPr>
          <p:spPr>
            <a:xfrm>
              <a:off x="5445550" y="2646300"/>
              <a:ext cx="183875" cy="183875"/>
            </a:xfrm>
            <a:custGeom>
              <a:avLst/>
              <a:gdLst/>
              <a:ahLst/>
              <a:cxnLst/>
              <a:rect l="l" t="t" r="r" b="b"/>
              <a:pathLst>
                <a:path w="7355" h="7355" extrusionOk="0">
                  <a:moveTo>
                    <a:pt x="3708" y="0"/>
                  </a:moveTo>
                  <a:cubicBezTo>
                    <a:pt x="1642" y="0"/>
                    <a:pt x="1" y="1641"/>
                    <a:pt x="1" y="3647"/>
                  </a:cubicBezTo>
                  <a:cubicBezTo>
                    <a:pt x="1" y="5713"/>
                    <a:pt x="1642" y="7354"/>
                    <a:pt x="3708" y="7354"/>
                  </a:cubicBezTo>
                  <a:cubicBezTo>
                    <a:pt x="5714" y="7354"/>
                    <a:pt x="7355" y="5713"/>
                    <a:pt x="7355" y="3647"/>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6" name="Google Shape;326;p32"/>
            <p:cNvSpPr/>
            <p:nvPr/>
          </p:nvSpPr>
          <p:spPr>
            <a:xfrm>
              <a:off x="5700800" y="2608325"/>
              <a:ext cx="259850" cy="259825"/>
            </a:xfrm>
            <a:custGeom>
              <a:avLst/>
              <a:gdLst/>
              <a:ahLst/>
              <a:cxnLst/>
              <a:rect l="l" t="t" r="r" b="b"/>
              <a:pathLst>
                <a:path w="10394" h="10393" extrusionOk="0">
                  <a:moveTo>
                    <a:pt x="5167" y="0"/>
                  </a:moveTo>
                  <a:cubicBezTo>
                    <a:pt x="2310" y="0"/>
                    <a:pt x="1" y="2309"/>
                    <a:pt x="1" y="5166"/>
                  </a:cubicBezTo>
                  <a:cubicBezTo>
                    <a:pt x="1" y="8083"/>
                    <a:pt x="2310" y="10392"/>
                    <a:pt x="5167" y="10392"/>
                  </a:cubicBezTo>
                  <a:cubicBezTo>
                    <a:pt x="8084" y="10392"/>
                    <a:pt x="10393" y="8083"/>
                    <a:pt x="10393" y="5166"/>
                  </a:cubicBezTo>
                  <a:cubicBezTo>
                    <a:pt x="10393" y="2309"/>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7" name="Google Shape;327;p32"/>
            <p:cNvSpPr/>
            <p:nvPr/>
          </p:nvSpPr>
          <p:spPr>
            <a:xfrm>
              <a:off x="5738800" y="2646300"/>
              <a:ext cx="183850" cy="183875"/>
            </a:xfrm>
            <a:custGeom>
              <a:avLst/>
              <a:gdLst/>
              <a:ahLst/>
              <a:cxnLst/>
              <a:rect l="l" t="t" r="r" b="b"/>
              <a:pathLst>
                <a:path w="7354" h="7355" extrusionOk="0">
                  <a:moveTo>
                    <a:pt x="3647" y="0"/>
                  </a:moveTo>
                  <a:cubicBezTo>
                    <a:pt x="1641" y="0"/>
                    <a:pt x="0" y="1641"/>
                    <a:pt x="0" y="3647"/>
                  </a:cubicBezTo>
                  <a:cubicBezTo>
                    <a:pt x="0" y="5713"/>
                    <a:pt x="1641" y="7354"/>
                    <a:pt x="3647" y="7354"/>
                  </a:cubicBezTo>
                  <a:cubicBezTo>
                    <a:pt x="5713" y="7354"/>
                    <a:pt x="7354" y="5713"/>
                    <a:pt x="7354" y="3647"/>
                  </a:cubicBezTo>
                  <a:cubicBezTo>
                    <a:pt x="7354" y="1641"/>
                    <a:pt x="5713" y="0"/>
                    <a:pt x="3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8" name="Google Shape;328;p32"/>
            <p:cNvSpPr/>
            <p:nvPr/>
          </p:nvSpPr>
          <p:spPr>
            <a:xfrm>
              <a:off x="5398450" y="2927425"/>
              <a:ext cx="279600" cy="260125"/>
            </a:xfrm>
            <a:custGeom>
              <a:avLst/>
              <a:gdLst/>
              <a:ahLst/>
              <a:cxnLst/>
              <a:rect l="l" t="t" r="r" b="b"/>
              <a:pathLst>
                <a:path w="11184" h="10405" extrusionOk="0">
                  <a:moveTo>
                    <a:pt x="5526" y="1"/>
                  </a:moveTo>
                  <a:cubicBezTo>
                    <a:pt x="5268" y="1"/>
                    <a:pt x="5005" y="20"/>
                    <a:pt x="4741" y="59"/>
                  </a:cubicBezTo>
                  <a:cubicBezTo>
                    <a:pt x="1885" y="546"/>
                    <a:pt x="1" y="3220"/>
                    <a:pt x="426" y="6076"/>
                  </a:cubicBezTo>
                  <a:cubicBezTo>
                    <a:pt x="862" y="8582"/>
                    <a:pt x="3057" y="10405"/>
                    <a:pt x="5521" y="10405"/>
                  </a:cubicBezTo>
                  <a:cubicBezTo>
                    <a:pt x="5805" y="10405"/>
                    <a:pt x="6093" y="10381"/>
                    <a:pt x="6382" y="10330"/>
                  </a:cubicBezTo>
                  <a:cubicBezTo>
                    <a:pt x="9239" y="9905"/>
                    <a:pt x="11183" y="7231"/>
                    <a:pt x="10697" y="4374"/>
                  </a:cubicBezTo>
                  <a:cubicBezTo>
                    <a:pt x="10256" y="1837"/>
                    <a:pt x="8063" y="1"/>
                    <a:pt x="5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9" name="Google Shape;329;p32"/>
            <p:cNvSpPr/>
            <p:nvPr/>
          </p:nvSpPr>
          <p:spPr>
            <a:xfrm>
              <a:off x="5433400" y="2965800"/>
              <a:ext cx="208175" cy="183850"/>
            </a:xfrm>
            <a:custGeom>
              <a:avLst/>
              <a:gdLst/>
              <a:ahLst/>
              <a:cxnLst/>
              <a:rect l="l" t="t" r="r" b="b"/>
              <a:pathLst>
                <a:path w="8327" h="7354" extrusionOk="0">
                  <a:moveTo>
                    <a:pt x="4180" y="1"/>
                  </a:moveTo>
                  <a:cubicBezTo>
                    <a:pt x="2742" y="1"/>
                    <a:pt x="1386" y="857"/>
                    <a:pt x="791" y="2232"/>
                  </a:cubicBezTo>
                  <a:cubicBezTo>
                    <a:pt x="1" y="4116"/>
                    <a:pt x="912" y="6304"/>
                    <a:pt x="2736" y="7094"/>
                  </a:cubicBezTo>
                  <a:cubicBezTo>
                    <a:pt x="3189" y="7269"/>
                    <a:pt x="3661" y="7353"/>
                    <a:pt x="4126" y="7353"/>
                  </a:cubicBezTo>
                  <a:cubicBezTo>
                    <a:pt x="5592" y="7353"/>
                    <a:pt x="6998" y="6518"/>
                    <a:pt x="7597" y="5088"/>
                  </a:cubicBezTo>
                  <a:cubicBezTo>
                    <a:pt x="8327" y="3204"/>
                    <a:pt x="7476" y="1077"/>
                    <a:pt x="5592" y="287"/>
                  </a:cubicBezTo>
                  <a:cubicBezTo>
                    <a:pt x="5128" y="92"/>
                    <a:pt x="4649" y="1"/>
                    <a:pt x="4180" y="1"/>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0" name="Google Shape;330;p32"/>
            <p:cNvSpPr/>
            <p:nvPr/>
          </p:nvSpPr>
          <p:spPr>
            <a:xfrm>
              <a:off x="5690175" y="2927425"/>
              <a:ext cx="279575" cy="260125"/>
            </a:xfrm>
            <a:custGeom>
              <a:avLst/>
              <a:gdLst/>
              <a:ahLst/>
              <a:cxnLst/>
              <a:rect l="l" t="t" r="r" b="b"/>
              <a:pathLst>
                <a:path w="11183" h="10405" extrusionOk="0">
                  <a:moveTo>
                    <a:pt x="5573" y="1"/>
                  </a:moveTo>
                  <a:cubicBezTo>
                    <a:pt x="5318" y="1"/>
                    <a:pt x="5060" y="20"/>
                    <a:pt x="4802" y="59"/>
                  </a:cubicBezTo>
                  <a:cubicBezTo>
                    <a:pt x="1945" y="546"/>
                    <a:pt x="1" y="3220"/>
                    <a:pt x="487" y="6076"/>
                  </a:cubicBezTo>
                  <a:cubicBezTo>
                    <a:pt x="868" y="8582"/>
                    <a:pt x="3057" y="10405"/>
                    <a:pt x="5564" y="10405"/>
                  </a:cubicBezTo>
                  <a:cubicBezTo>
                    <a:pt x="5853" y="10405"/>
                    <a:pt x="6147" y="10381"/>
                    <a:pt x="6443" y="10330"/>
                  </a:cubicBezTo>
                  <a:cubicBezTo>
                    <a:pt x="9238" y="9905"/>
                    <a:pt x="11183" y="7231"/>
                    <a:pt x="10758" y="4374"/>
                  </a:cubicBezTo>
                  <a:cubicBezTo>
                    <a:pt x="10316" y="1837"/>
                    <a:pt x="8073" y="1"/>
                    <a:pt x="5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1" name="Google Shape;331;p32"/>
            <p:cNvSpPr/>
            <p:nvPr/>
          </p:nvSpPr>
          <p:spPr>
            <a:xfrm>
              <a:off x="5726650" y="2965800"/>
              <a:ext cx="208175" cy="183850"/>
            </a:xfrm>
            <a:custGeom>
              <a:avLst/>
              <a:gdLst/>
              <a:ahLst/>
              <a:cxnLst/>
              <a:rect l="l" t="t" r="r" b="b"/>
              <a:pathLst>
                <a:path w="8327" h="7354" extrusionOk="0">
                  <a:moveTo>
                    <a:pt x="4171" y="1"/>
                  </a:moveTo>
                  <a:cubicBezTo>
                    <a:pt x="2718" y="1"/>
                    <a:pt x="1340" y="857"/>
                    <a:pt x="790" y="2232"/>
                  </a:cubicBezTo>
                  <a:cubicBezTo>
                    <a:pt x="0" y="4116"/>
                    <a:pt x="851" y="6304"/>
                    <a:pt x="2735" y="7094"/>
                  </a:cubicBezTo>
                  <a:cubicBezTo>
                    <a:pt x="3189" y="7269"/>
                    <a:pt x="3656" y="7353"/>
                    <a:pt x="4116" y="7353"/>
                  </a:cubicBezTo>
                  <a:cubicBezTo>
                    <a:pt x="5566" y="7353"/>
                    <a:pt x="6936" y="6518"/>
                    <a:pt x="7536" y="5088"/>
                  </a:cubicBezTo>
                  <a:cubicBezTo>
                    <a:pt x="8326" y="3204"/>
                    <a:pt x="7475" y="1077"/>
                    <a:pt x="5591" y="287"/>
                  </a:cubicBezTo>
                  <a:cubicBezTo>
                    <a:pt x="5127" y="92"/>
                    <a:pt x="4645" y="1"/>
                    <a:pt x="4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32" name="Google Shape;332;p32"/>
          <p:cNvGrpSpPr/>
          <p:nvPr/>
        </p:nvGrpSpPr>
        <p:grpSpPr>
          <a:xfrm rot="978564">
            <a:off x="903645" y="8560818"/>
            <a:ext cx="805535" cy="959165"/>
            <a:chOff x="3265275" y="2122650"/>
            <a:chExt cx="1900750" cy="1098000"/>
          </a:xfrm>
        </p:grpSpPr>
        <p:sp>
          <p:nvSpPr>
            <p:cNvPr id="333" name="Google Shape;333;p32"/>
            <p:cNvSpPr/>
            <p:nvPr/>
          </p:nvSpPr>
          <p:spPr>
            <a:xfrm>
              <a:off x="3265275" y="2122650"/>
              <a:ext cx="594100" cy="842725"/>
            </a:xfrm>
            <a:custGeom>
              <a:avLst/>
              <a:gdLst/>
              <a:ahLst/>
              <a:cxnLst/>
              <a:rect l="l" t="t" r="r" b="b"/>
              <a:pathLst>
                <a:path w="23764" h="33709" extrusionOk="0">
                  <a:moveTo>
                    <a:pt x="7070" y="0"/>
                  </a:moveTo>
                  <a:cubicBezTo>
                    <a:pt x="6106" y="0"/>
                    <a:pt x="5144" y="260"/>
                    <a:pt x="4316" y="769"/>
                  </a:cubicBezTo>
                  <a:cubicBezTo>
                    <a:pt x="1520" y="2471"/>
                    <a:pt x="1" y="6361"/>
                    <a:pt x="183" y="11526"/>
                  </a:cubicBezTo>
                  <a:cubicBezTo>
                    <a:pt x="426" y="19123"/>
                    <a:pt x="2067" y="28969"/>
                    <a:pt x="8266" y="32433"/>
                  </a:cubicBezTo>
                  <a:cubicBezTo>
                    <a:pt x="9786" y="33284"/>
                    <a:pt x="11487" y="33709"/>
                    <a:pt x="13250" y="33709"/>
                  </a:cubicBezTo>
                  <a:cubicBezTo>
                    <a:pt x="16288" y="33709"/>
                    <a:pt x="19813" y="32554"/>
                    <a:pt x="23764" y="30245"/>
                  </a:cubicBezTo>
                  <a:lnTo>
                    <a:pt x="23277" y="29455"/>
                  </a:lnTo>
                  <a:cubicBezTo>
                    <a:pt x="19493" y="31634"/>
                    <a:pt x="16142" y="32730"/>
                    <a:pt x="13269" y="32730"/>
                  </a:cubicBezTo>
                  <a:cubicBezTo>
                    <a:pt x="11574" y="32730"/>
                    <a:pt x="10045" y="32349"/>
                    <a:pt x="8692" y="31582"/>
                  </a:cubicBezTo>
                  <a:cubicBezTo>
                    <a:pt x="5471" y="29819"/>
                    <a:pt x="1581" y="24836"/>
                    <a:pt x="1095" y="11405"/>
                  </a:cubicBezTo>
                  <a:cubicBezTo>
                    <a:pt x="973" y="6664"/>
                    <a:pt x="2310" y="3018"/>
                    <a:pt x="4802" y="1499"/>
                  </a:cubicBezTo>
                  <a:cubicBezTo>
                    <a:pt x="5508" y="1050"/>
                    <a:pt x="6315" y="821"/>
                    <a:pt x="7116" y="821"/>
                  </a:cubicBezTo>
                  <a:cubicBezTo>
                    <a:pt x="7834" y="821"/>
                    <a:pt x="8546" y="1004"/>
                    <a:pt x="9178" y="1377"/>
                  </a:cubicBezTo>
                  <a:cubicBezTo>
                    <a:pt x="11123" y="2532"/>
                    <a:pt x="12217" y="4902"/>
                    <a:pt x="12217" y="8001"/>
                  </a:cubicBezTo>
                  <a:cubicBezTo>
                    <a:pt x="12217" y="13532"/>
                    <a:pt x="13371" y="16996"/>
                    <a:pt x="15498" y="18333"/>
                  </a:cubicBezTo>
                  <a:cubicBezTo>
                    <a:pt x="16152" y="18675"/>
                    <a:pt x="16869" y="18842"/>
                    <a:pt x="17584" y="18842"/>
                  </a:cubicBezTo>
                  <a:cubicBezTo>
                    <a:pt x="18266" y="18842"/>
                    <a:pt x="18947" y="18690"/>
                    <a:pt x="19570" y="18394"/>
                  </a:cubicBezTo>
                  <a:lnTo>
                    <a:pt x="19145" y="17604"/>
                  </a:lnTo>
                  <a:cubicBezTo>
                    <a:pt x="18673" y="17840"/>
                    <a:pt x="18144" y="17961"/>
                    <a:pt x="17613" y="17961"/>
                  </a:cubicBezTo>
                  <a:cubicBezTo>
                    <a:pt x="17050" y="17961"/>
                    <a:pt x="16485" y="17825"/>
                    <a:pt x="15985" y="17543"/>
                  </a:cubicBezTo>
                  <a:cubicBezTo>
                    <a:pt x="14648" y="16814"/>
                    <a:pt x="13128" y="14504"/>
                    <a:pt x="13128" y="8062"/>
                  </a:cubicBezTo>
                  <a:cubicBezTo>
                    <a:pt x="13128" y="4598"/>
                    <a:pt x="11913" y="1924"/>
                    <a:pt x="9603" y="648"/>
                  </a:cubicBezTo>
                  <a:cubicBezTo>
                    <a:pt x="8823" y="214"/>
                    <a:pt x="7945"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4" name="Google Shape;334;p32"/>
            <p:cNvSpPr/>
            <p:nvPr/>
          </p:nvSpPr>
          <p:spPr>
            <a:xfrm>
              <a:off x="4573450" y="2124175"/>
              <a:ext cx="592575" cy="841350"/>
            </a:xfrm>
            <a:custGeom>
              <a:avLst/>
              <a:gdLst/>
              <a:ahLst/>
              <a:cxnLst/>
              <a:rect l="l" t="t" r="r" b="b"/>
              <a:pathLst>
                <a:path w="23703" h="33654" extrusionOk="0">
                  <a:moveTo>
                    <a:pt x="16633" y="0"/>
                  </a:moveTo>
                  <a:cubicBezTo>
                    <a:pt x="15758" y="0"/>
                    <a:pt x="14881" y="214"/>
                    <a:pt x="14100" y="648"/>
                  </a:cubicBezTo>
                  <a:cubicBezTo>
                    <a:pt x="11852" y="1924"/>
                    <a:pt x="10575" y="4598"/>
                    <a:pt x="10575" y="8062"/>
                  </a:cubicBezTo>
                  <a:cubicBezTo>
                    <a:pt x="10575" y="14504"/>
                    <a:pt x="8995" y="16813"/>
                    <a:pt x="7719" y="17543"/>
                  </a:cubicBezTo>
                  <a:cubicBezTo>
                    <a:pt x="7218" y="17824"/>
                    <a:pt x="6653" y="17961"/>
                    <a:pt x="6090" y="17961"/>
                  </a:cubicBezTo>
                  <a:cubicBezTo>
                    <a:pt x="5560" y="17961"/>
                    <a:pt x="5030" y="17839"/>
                    <a:pt x="4559" y="17604"/>
                  </a:cubicBezTo>
                  <a:lnTo>
                    <a:pt x="4133" y="18394"/>
                  </a:lnTo>
                  <a:cubicBezTo>
                    <a:pt x="4757" y="18721"/>
                    <a:pt x="5440" y="18888"/>
                    <a:pt x="6124" y="18888"/>
                  </a:cubicBezTo>
                  <a:cubicBezTo>
                    <a:pt x="6838" y="18888"/>
                    <a:pt x="7553" y="18705"/>
                    <a:pt x="8205" y="18333"/>
                  </a:cubicBezTo>
                  <a:cubicBezTo>
                    <a:pt x="10393" y="17057"/>
                    <a:pt x="11487" y="13592"/>
                    <a:pt x="11487" y="8062"/>
                  </a:cubicBezTo>
                  <a:cubicBezTo>
                    <a:pt x="11487" y="4962"/>
                    <a:pt x="12581" y="2532"/>
                    <a:pt x="14526" y="1438"/>
                  </a:cubicBezTo>
                  <a:cubicBezTo>
                    <a:pt x="15157" y="1064"/>
                    <a:pt x="15870" y="881"/>
                    <a:pt x="16587" y="881"/>
                  </a:cubicBezTo>
                  <a:cubicBezTo>
                    <a:pt x="17389" y="881"/>
                    <a:pt x="18196" y="1110"/>
                    <a:pt x="18901" y="1559"/>
                  </a:cubicBezTo>
                  <a:cubicBezTo>
                    <a:pt x="21454" y="3078"/>
                    <a:pt x="22791" y="6664"/>
                    <a:pt x="22609" y="11465"/>
                  </a:cubicBezTo>
                  <a:cubicBezTo>
                    <a:pt x="22183" y="24836"/>
                    <a:pt x="18233" y="29819"/>
                    <a:pt x="15012" y="31642"/>
                  </a:cubicBezTo>
                  <a:cubicBezTo>
                    <a:pt x="13656" y="32388"/>
                    <a:pt x="12132" y="32764"/>
                    <a:pt x="10440" y="32764"/>
                  </a:cubicBezTo>
                  <a:cubicBezTo>
                    <a:pt x="7581" y="32764"/>
                    <a:pt x="4243" y="31691"/>
                    <a:pt x="426" y="29515"/>
                  </a:cubicBezTo>
                  <a:lnTo>
                    <a:pt x="1" y="30305"/>
                  </a:lnTo>
                  <a:cubicBezTo>
                    <a:pt x="3890" y="32493"/>
                    <a:pt x="7415" y="33648"/>
                    <a:pt x="10454" y="33648"/>
                  </a:cubicBezTo>
                  <a:cubicBezTo>
                    <a:pt x="10564" y="33652"/>
                    <a:pt x="10675" y="33654"/>
                    <a:pt x="10785" y="33654"/>
                  </a:cubicBezTo>
                  <a:cubicBezTo>
                    <a:pt x="12429" y="33654"/>
                    <a:pt x="14013" y="33230"/>
                    <a:pt x="15437" y="32432"/>
                  </a:cubicBezTo>
                  <a:cubicBezTo>
                    <a:pt x="21697" y="28968"/>
                    <a:pt x="23277" y="19123"/>
                    <a:pt x="23520" y="11526"/>
                  </a:cubicBezTo>
                  <a:cubicBezTo>
                    <a:pt x="23702" y="6360"/>
                    <a:pt x="22183" y="2471"/>
                    <a:pt x="19388" y="769"/>
                  </a:cubicBezTo>
                  <a:cubicBezTo>
                    <a:pt x="18559" y="259"/>
                    <a:pt x="17597" y="0"/>
                    <a:pt x="16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5" name="Google Shape;335;p32"/>
            <p:cNvSpPr/>
            <p:nvPr/>
          </p:nvSpPr>
          <p:spPr>
            <a:xfrm>
              <a:off x="3674000" y="2324200"/>
              <a:ext cx="1112175" cy="896450"/>
            </a:xfrm>
            <a:custGeom>
              <a:avLst/>
              <a:gdLst/>
              <a:ahLst/>
              <a:cxnLst/>
              <a:rect l="l" t="t" r="r" b="b"/>
              <a:pathLst>
                <a:path w="44487" h="35858" extrusionOk="0">
                  <a:moveTo>
                    <a:pt x="21514" y="0"/>
                  </a:moveTo>
                  <a:cubicBezTo>
                    <a:pt x="15558" y="0"/>
                    <a:pt x="2978" y="4619"/>
                    <a:pt x="1884" y="7232"/>
                  </a:cubicBezTo>
                  <a:cubicBezTo>
                    <a:pt x="243" y="11061"/>
                    <a:pt x="0" y="24006"/>
                    <a:pt x="1884" y="25343"/>
                  </a:cubicBezTo>
                  <a:cubicBezTo>
                    <a:pt x="3762" y="26736"/>
                    <a:pt x="18801" y="35857"/>
                    <a:pt x="21488" y="35857"/>
                  </a:cubicBezTo>
                  <a:cubicBezTo>
                    <a:pt x="21497" y="35857"/>
                    <a:pt x="21506" y="35857"/>
                    <a:pt x="21514" y="35857"/>
                  </a:cubicBezTo>
                  <a:cubicBezTo>
                    <a:pt x="23641" y="35796"/>
                    <a:pt x="36829" y="29780"/>
                    <a:pt x="41934" y="27409"/>
                  </a:cubicBezTo>
                  <a:cubicBezTo>
                    <a:pt x="43211" y="26802"/>
                    <a:pt x="44062" y="25586"/>
                    <a:pt x="44183" y="24249"/>
                  </a:cubicBezTo>
                  <a:cubicBezTo>
                    <a:pt x="44487" y="19630"/>
                    <a:pt x="44001" y="10028"/>
                    <a:pt x="43332" y="7962"/>
                  </a:cubicBezTo>
                  <a:cubicBezTo>
                    <a:pt x="42421" y="5227"/>
                    <a:pt x="27531" y="0"/>
                    <a:pt x="21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6" name="Google Shape;336;p32"/>
            <p:cNvSpPr/>
            <p:nvPr/>
          </p:nvSpPr>
          <p:spPr>
            <a:xfrm>
              <a:off x="4211850" y="2324200"/>
              <a:ext cx="574325" cy="896450"/>
            </a:xfrm>
            <a:custGeom>
              <a:avLst/>
              <a:gdLst/>
              <a:ahLst/>
              <a:cxnLst/>
              <a:rect l="l" t="t" r="r" b="b"/>
              <a:pathLst>
                <a:path w="22973" h="35858" extrusionOk="0">
                  <a:moveTo>
                    <a:pt x="0" y="0"/>
                  </a:moveTo>
                  <a:lnTo>
                    <a:pt x="0" y="35857"/>
                  </a:lnTo>
                  <a:cubicBezTo>
                    <a:pt x="2127" y="35796"/>
                    <a:pt x="15315" y="29780"/>
                    <a:pt x="20420" y="27409"/>
                  </a:cubicBezTo>
                  <a:cubicBezTo>
                    <a:pt x="21697" y="26802"/>
                    <a:pt x="22548" y="25586"/>
                    <a:pt x="22669" y="24249"/>
                  </a:cubicBezTo>
                  <a:cubicBezTo>
                    <a:pt x="22973" y="19630"/>
                    <a:pt x="22487" y="10028"/>
                    <a:pt x="21818" y="7962"/>
                  </a:cubicBezTo>
                  <a:cubicBezTo>
                    <a:pt x="20907" y="5227"/>
                    <a:pt x="6017" y="0"/>
                    <a:pt x="0" y="0"/>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7" name="Google Shape;337;p32"/>
            <p:cNvSpPr/>
            <p:nvPr/>
          </p:nvSpPr>
          <p:spPr>
            <a:xfrm>
              <a:off x="3783375" y="2574875"/>
              <a:ext cx="919250" cy="69275"/>
            </a:xfrm>
            <a:custGeom>
              <a:avLst/>
              <a:gdLst/>
              <a:ahLst/>
              <a:cxnLst/>
              <a:rect l="l" t="t" r="r" b="b"/>
              <a:pathLst>
                <a:path w="36770" h="2771" extrusionOk="0">
                  <a:moveTo>
                    <a:pt x="36769" y="1"/>
                  </a:moveTo>
                  <a:cubicBezTo>
                    <a:pt x="31691" y="865"/>
                    <a:pt x="23864" y="1105"/>
                    <a:pt x="16735" y="1105"/>
                  </a:cubicBezTo>
                  <a:cubicBezTo>
                    <a:pt x="7823" y="1105"/>
                    <a:pt x="1" y="730"/>
                    <a:pt x="1" y="730"/>
                  </a:cubicBezTo>
                  <a:lnTo>
                    <a:pt x="1" y="730"/>
                  </a:lnTo>
                  <a:cubicBezTo>
                    <a:pt x="1" y="730"/>
                    <a:pt x="8728" y="2771"/>
                    <a:pt x="18991" y="2771"/>
                  </a:cubicBezTo>
                  <a:cubicBezTo>
                    <a:pt x="24863" y="2771"/>
                    <a:pt x="31239" y="2102"/>
                    <a:pt x="36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8" name="Google Shape;338;p32"/>
            <p:cNvSpPr/>
            <p:nvPr/>
          </p:nvSpPr>
          <p:spPr>
            <a:xfrm>
              <a:off x="3783375" y="2796725"/>
              <a:ext cx="899500" cy="143225"/>
            </a:xfrm>
            <a:custGeom>
              <a:avLst/>
              <a:gdLst/>
              <a:ahLst/>
              <a:cxnLst/>
              <a:rect l="l" t="t" r="r" b="b"/>
              <a:pathLst>
                <a:path w="35980" h="5729" extrusionOk="0">
                  <a:moveTo>
                    <a:pt x="1" y="0"/>
                  </a:moveTo>
                  <a:cubicBezTo>
                    <a:pt x="2" y="0"/>
                    <a:pt x="8899" y="5729"/>
                    <a:pt x="20567" y="5729"/>
                  </a:cubicBezTo>
                  <a:cubicBezTo>
                    <a:pt x="25377" y="5729"/>
                    <a:pt x="30657" y="4755"/>
                    <a:pt x="35979" y="2006"/>
                  </a:cubicBezTo>
                  <a:lnTo>
                    <a:pt x="35979" y="2006"/>
                  </a:lnTo>
                  <a:cubicBezTo>
                    <a:pt x="31728" y="4080"/>
                    <a:pt x="27013" y="4824"/>
                    <a:pt x="22434" y="4824"/>
                  </a:cubicBezTo>
                  <a:cubicBezTo>
                    <a:pt x="10778" y="4824"/>
                    <a:pt x="2"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sp>
        <p:nvSpPr>
          <p:cNvPr id="339" name="Google Shape;339;p32"/>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606638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solidFill>
          <a:schemeClr val="lt2"/>
        </a:solidFill>
        <a:effectLst/>
      </p:bgPr>
    </p:bg>
    <p:spTree>
      <p:nvGrpSpPr>
        <p:cNvPr id="1" name="Shape 340"/>
        <p:cNvGrpSpPr/>
        <p:nvPr/>
      </p:nvGrpSpPr>
      <p:grpSpPr>
        <a:xfrm>
          <a:off x="0" y="0"/>
          <a:ext cx="0" cy="0"/>
          <a:chOff x="0" y="0"/>
          <a:chExt cx="0" cy="0"/>
        </a:xfrm>
      </p:grpSpPr>
      <p:pic>
        <p:nvPicPr>
          <p:cNvPr id="341" name="Google Shape;341;p33"/>
          <p:cNvPicPr preferRelativeResize="0"/>
          <p:nvPr/>
        </p:nvPicPr>
        <p:blipFill rotWithShape="1">
          <a:blip r:embed="rId2">
            <a:alphaModFix/>
          </a:blip>
          <a:srcRect l="11620" r="3991"/>
          <a:stretch/>
        </p:blipFill>
        <p:spPr>
          <a:xfrm>
            <a:off x="1665734" y="0"/>
            <a:ext cx="6805085" cy="9350760"/>
          </a:xfrm>
          <a:prstGeom prst="rect">
            <a:avLst/>
          </a:prstGeom>
          <a:noFill/>
          <a:ln>
            <a:noFill/>
          </a:ln>
        </p:spPr>
      </p:pic>
      <p:sp>
        <p:nvSpPr>
          <p:cNvPr id="342" name="Google Shape;342;p33"/>
          <p:cNvSpPr txBox="1">
            <a:spLocks noGrp="1"/>
          </p:cNvSpPr>
          <p:nvPr>
            <p:ph type="title" hasCustomPrompt="1"/>
          </p:nvPr>
        </p:nvSpPr>
        <p:spPr>
          <a:xfrm>
            <a:off x="571550" y="3046547"/>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43" name="Google Shape;343;p33"/>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344" name="Google Shape;344;p33"/>
          <p:cNvSpPr txBox="1">
            <a:spLocks noGrp="1"/>
          </p:cNvSpPr>
          <p:nvPr>
            <p:ph type="subTitle" idx="1"/>
          </p:nvPr>
        </p:nvSpPr>
        <p:spPr>
          <a:xfrm flipH="1">
            <a:off x="571547" y="7046130"/>
            <a:ext cx="2915111"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746586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45"/>
        <p:cNvGrpSpPr/>
        <p:nvPr/>
      </p:nvGrpSpPr>
      <p:grpSpPr>
        <a:xfrm>
          <a:off x="0" y="0"/>
          <a:ext cx="0" cy="0"/>
          <a:chOff x="0" y="0"/>
          <a:chExt cx="0" cy="0"/>
        </a:xfrm>
      </p:grpSpPr>
      <p:pic>
        <p:nvPicPr>
          <p:cNvPr id="346" name="Google Shape;346;p34"/>
          <p:cNvPicPr preferRelativeResize="0"/>
          <p:nvPr/>
        </p:nvPicPr>
        <p:blipFill rotWithShape="1">
          <a:blip r:embed="rId2">
            <a:alphaModFix/>
          </a:blip>
          <a:srcRect l="35119"/>
          <a:stretch/>
        </p:blipFill>
        <p:spPr>
          <a:xfrm>
            <a:off x="1" y="0"/>
            <a:ext cx="4455572" cy="9944100"/>
          </a:xfrm>
          <a:prstGeom prst="rect">
            <a:avLst/>
          </a:prstGeom>
          <a:noFill/>
          <a:ln>
            <a:noFill/>
          </a:ln>
        </p:spPr>
      </p:pic>
      <p:sp>
        <p:nvSpPr>
          <p:cNvPr id="347" name="Google Shape;347;p34"/>
          <p:cNvSpPr txBox="1">
            <a:spLocks noGrp="1"/>
          </p:cNvSpPr>
          <p:nvPr>
            <p:ph type="subTitle" idx="1"/>
          </p:nvPr>
        </p:nvSpPr>
        <p:spPr>
          <a:xfrm>
            <a:off x="5816717" y="6630125"/>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48" name="Google Shape;348;p34"/>
          <p:cNvSpPr txBox="1">
            <a:spLocks noGrp="1"/>
          </p:cNvSpPr>
          <p:nvPr>
            <p:ph type="subTitle" idx="2"/>
          </p:nvPr>
        </p:nvSpPr>
        <p:spPr>
          <a:xfrm>
            <a:off x="5816717" y="6041763"/>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49" name="Google Shape;349;p34"/>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50" name="Google Shape;350;p34"/>
          <p:cNvSpPr txBox="1">
            <a:spLocks noGrp="1"/>
          </p:cNvSpPr>
          <p:nvPr>
            <p:ph type="subTitle" idx="3"/>
          </p:nvPr>
        </p:nvSpPr>
        <p:spPr>
          <a:xfrm>
            <a:off x="5816717" y="4410513"/>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1" name="Google Shape;351;p34"/>
          <p:cNvSpPr txBox="1">
            <a:spLocks noGrp="1"/>
          </p:cNvSpPr>
          <p:nvPr>
            <p:ph type="subTitle" idx="4"/>
          </p:nvPr>
        </p:nvSpPr>
        <p:spPr>
          <a:xfrm>
            <a:off x="5816717" y="3822152"/>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2" name="Google Shape;352;p34"/>
          <p:cNvSpPr txBox="1">
            <a:spLocks noGrp="1"/>
          </p:cNvSpPr>
          <p:nvPr>
            <p:ph type="subTitle" idx="5"/>
          </p:nvPr>
        </p:nvSpPr>
        <p:spPr>
          <a:xfrm>
            <a:off x="5816717" y="2190902"/>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3" name="Google Shape;353;p34"/>
          <p:cNvSpPr txBox="1">
            <a:spLocks noGrp="1"/>
          </p:cNvSpPr>
          <p:nvPr>
            <p:ph type="subTitle" idx="6"/>
          </p:nvPr>
        </p:nvSpPr>
        <p:spPr>
          <a:xfrm>
            <a:off x="5816717" y="1602540"/>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4" name="Google Shape;354;p34"/>
          <p:cNvSpPr txBox="1">
            <a:spLocks noGrp="1"/>
          </p:cNvSpPr>
          <p:nvPr>
            <p:ph type="subTitle" idx="7"/>
          </p:nvPr>
        </p:nvSpPr>
        <p:spPr>
          <a:xfrm>
            <a:off x="926992" y="6630125"/>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5" name="Google Shape;355;p34"/>
          <p:cNvSpPr txBox="1">
            <a:spLocks noGrp="1"/>
          </p:cNvSpPr>
          <p:nvPr>
            <p:ph type="subTitle" idx="8"/>
          </p:nvPr>
        </p:nvSpPr>
        <p:spPr>
          <a:xfrm>
            <a:off x="926991" y="6041763"/>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6" name="Google Shape;356;p34"/>
          <p:cNvSpPr txBox="1">
            <a:spLocks noGrp="1"/>
          </p:cNvSpPr>
          <p:nvPr>
            <p:ph type="subTitle" idx="9"/>
          </p:nvPr>
        </p:nvSpPr>
        <p:spPr>
          <a:xfrm>
            <a:off x="926992" y="4410513"/>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7" name="Google Shape;357;p34"/>
          <p:cNvSpPr txBox="1">
            <a:spLocks noGrp="1"/>
          </p:cNvSpPr>
          <p:nvPr>
            <p:ph type="subTitle" idx="13"/>
          </p:nvPr>
        </p:nvSpPr>
        <p:spPr>
          <a:xfrm>
            <a:off x="926991" y="3822152"/>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8" name="Google Shape;358;p34"/>
          <p:cNvSpPr txBox="1">
            <a:spLocks noGrp="1"/>
          </p:cNvSpPr>
          <p:nvPr>
            <p:ph type="subTitle" idx="14"/>
          </p:nvPr>
        </p:nvSpPr>
        <p:spPr>
          <a:xfrm>
            <a:off x="926992" y="2190902"/>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9" name="Google Shape;359;p34"/>
          <p:cNvSpPr txBox="1">
            <a:spLocks noGrp="1"/>
          </p:cNvSpPr>
          <p:nvPr>
            <p:ph type="subTitle" idx="15"/>
          </p:nvPr>
        </p:nvSpPr>
        <p:spPr>
          <a:xfrm>
            <a:off x="926991" y="1602540"/>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952969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60"/>
        <p:cNvGrpSpPr/>
        <p:nvPr/>
      </p:nvGrpSpPr>
      <p:grpSpPr>
        <a:xfrm>
          <a:off x="0" y="0"/>
          <a:ext cx="0" cy="0"/>
          <a:chOff x="0" y="0"/>
          <a:chExt cx="0" cy="0"/>
        </a:xfrm>
      </p:grpSpPr>
      <p:pic>
        <p:nvPicPr>
          <p:cNvPr id="361" name="Google Shape;361;p35"/>
          <p:cNvPicPr preferRelativeResize="0"/>
          <p:nvPr/>
        </p:nvPicPr>
        <p:blipFill rotWithShape="1">
          <a:blip r:embed="rId2">
            <a:alphaModFix/>
          </a:blip>
          <a:srcRect r="69858" b="58913"/>
          <a:stretch/>
        </p:blipFill>
        <p:spPr>
          <a:xfrm flipH="1">
            <a:off x="7230802" y="0"/>
            <a:ext cx="1344873" cy="2125746"/>
          </a:xfrm>
          <a:prstGeom prst="rect">
            <a:avLst/>
          </a:prstGeom>
          <a:noFill/>
          <a:ln>
            <a:noFill/>
          </a:ln>
        </p:spPr>
      </p:pic>
      <p:pic>
        <p:nvPicPr>
          <p:cNvPr id="362" name="Google Shape;362;p35"/>
          <p:cNvPicPr preferRelativeResize="0"/>
          <p:nvPr/>
        </p:nvPicPr>
        <p:blipFill rotWithShape="1">
          <a:blip r:embed="rId3">
            <a:alphaModFix/>
          </a:blip>
          <a:srcRect l="-11499" t="9065" r="6578" b="40121"/>
          <a:stretch/>
        </p:blipFill>
        <p:spPr>
          <a:xfrm flipH="1">
            <a:off x="-2440" y="7589156"/>
            <a:ext cx="4069508" cy="2354945"/>
          </a:xfrm>
          <a:prstGeom prst="rect">
            <a:avLst/>
          </a:prstGeom>
          <a:noFill/>
          <a:ln>
            <a:noFill/>
          </a:ln>
        </p:spPr>
      </p:pic>
      <p:sp>
        <p:nvSpPr>
          <p:cNvPr id="363" name="Google Shape;363;p35"/>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40089175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5">
  <p:cSld name="Title and four columns 5">
    <p:spTree>
      <p:nvGrpSpPr>
        <p:cNvPr id="1" name="Shape 364"/>
        <p:cNvGrpSpPr/>
        <p:nvPr/>
      </p:nvGrpSpPr>
      <p:grpSpPr>
        <a:xfrm>
          <a:off x="0" y="0"/>
          <a:ext cx="0" cy="0"/>
          <a:chOff x="0" y="0"/>
          <a:chExt cx="0" cy="0"/>
        </a:xfrm>
      </p:grpSpPr>
      <p:sp>
        <p:nvSpPr>
          <p:cNvPr id="365" name="Google Shape;365;p3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66" name="Google Shape;366;p36"/>
          <p:cNvSpPr txBox="1">
            <a:spLocks noGrp="1"/>
          </p:cNvSpPr>
          <p:nvPr>
            <p:ph type="subTitle" idx="1"/>
          </p:nvPr>
        </p:nvSpPr>
        <p:spPr>
          <a:xfrm>
            <a:off x="1155632" y="3016387"/>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67" name="Google Shape;367;p36"/>
          <p:cNvSpPr txBox="1">
            <a:spLocks noGrp="1"/>
          </p:cNvSpPr>
          <p:nvPr>
            <p:ph type="subTitle" idx="2"/>
          </p:nvPr>
        </p:nvSpPr>
        <p:spPr>
          <a:xfrm>
            <a:off x="1155632" y="242502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68" name="Google Shape;368;p36"/>
          <p:cNvSpPr txBox="1">
            <a:spLocks noGrp="1"/>
          </p:cNvSpPr>
          <p:nvPr>
            <p:ph type="subTitle" idx="3"/>
          </p:nvPr>
        </p:nvSpPr>
        <p:spPr>
          <a:xfrm>
            <a:off x="5331556" y="3016373"/>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69" name="Google Shape;369;p36"/>
          <p:cNvSpPr txBox="1">
            <a:spLocks noGrp="1"/>
          </p:cNvSpPr>
          <p:nvPr>
            <p:ph type="subTitle" idx="4"/>
          </p:nvPr>
        </p:nvSpPr>
        <p:spPr>
          <a:xfrm>
            <a:off x="5331556" y="242502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70" name="Google Shape;370;p36"/>
          <p:cNvSpPr txBox="1">
            <a:spLocks noGrp="1"/>
          </p:cNvSpPr>
          <p:nvPr>
            <p:ph type="subTitle" idx="5"/>
          </p:nvPr>
        </p:nvSpPr>
        <p:spPr>
          <a:xfrm>
            <a:off x="1155627" y="5898745"/>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71" name="Google Shape;371;p36"/>
          <p:cNvSpPr txBox="1">
            <a:spLocks noGrp="1"/>
          </p:cNvSpPr>
          <p:nvPr>
            <p:ph type="subTitle" idx="6"/>
          </p:nvPr>
        </p:nvSpPr>
        <p:spPr>
          <a:xfrm>
            <a:off x="1155627" y="530733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372" name="Google Shape;372;p36"/>
          <p:cNvPicPr preferRelativeResize="0"/>
          <p:nvPr/>
        </p:nvPicPr>
        <p:blipFill rotWithShape="1">
          <a:blip r:embed="rId2">
            <a:alphaModFix/>
          </a:blip>
          <a:srcRect l="13058" t="14965" b="58884"/>
          <a:stretch/>
        </p:blipFill>
        <p:spPr>
          <a:xfrm rot="10800000" flipH="1">
            <a:off x="1066603" y="2"/>
            <a:ext cx="6442466" cy="2246916"/>
          </a:xfrm>
          <a:prstGeom prst="rect">
            <a:avLst/>
          </a:prstGeom>
          <a:noFill/>
          <a:ln>
            <a:noFill/>
          </a:ln>
        </p:spPr>
      </p:pic>
      <p:sp>
        <p:nvSpPr>
          <p:cNvPr id="373" name="Google Shape;373;p36"/>
          <p:cNvSpPr txBox="1">
            <a:spLocks noGrp="1"/>
          </p:cNvSpPr>
          <p:nvPr>
            <p:ph type="subTitle" idx="7"/>
          </p:nvPr>
        </p:nvSpPr>
        <p:spPr>
          <a:xfrm>
            <a:off x="5331555" y="5898745"/>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74" name="Google Shape;374;p36"/>
          <p:cNvSpPr txBox="1">
            <a:spLocks noGrp="1"/>
          </p:cNvSpPr>
          <p:nvPr>
            <p:ph type="subTitle" idx="8"/>
          </p:nvPr>
        </p:nvSpPr>
        <p:spPr>
          <a:xfrm>
            <a:off x="5331555" y="530733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grpSp>
        <p:nvGrpSpPr>
          <p:cNvPr id="375" name="Google Shape;375;p36"/>
          <p:cNvGrpSpPr/>
          <p:nvPr/>
        </p:nvGrpSpPr>
        <p:grpSpPr>
          <a:xfrm rot="-5400000">
            <a:off x="6651535" y="7763153"/>
            <a:ext cx="3122244" cy="1372256"/>
            <a:chOff x="2901036" y="2896802"/>
            <a:chExt cx="1154033" cy="1045589"/>
          </a:xfrm>
        </p:grpSpPr>
        <p:sp>
          <p:nvSpPr>
            <p:cNvPr id="376" name="Google Shape;376;p36"/>
            <p:cNvSpPr/>
            <p:nvPr/>
          </p:nvSpPr>
          <p:spPr>
            <a:xfrm rot="7514404">
              <a:off x="3116934" y="2991793"/>
              <a:ext cx="675735" cy="855607"/>
            </a:xfrm>
            <a:custGeom>
              <a:avLst/>
              <a:gdLst/>
              <a:ahLst/>
              <a:cxnLst/>
              <a:rect l="l" t="t" r="r" b="b"/>
              <a:pathLst>
                <a:path w="26256" h="33245" extrusionOk="0">
                  <a:moveTo>
                    <a:pt x="4012" y="1"/>
                  </a:moveTo>
                  <a:lnTo>
                    <a:pt x="1" y="2979"/>
                  </a:lnTo>
                  <a:lnTo>
                    <a:pt x="22244" y="33244"/>
                  </a:lnTo>
                  <a:lnTo>
                    <a:pt x="26255" y="30266"/>
                  </a:lnTo>
                  <a:lnTo>
                    <a:pt x="40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7" name="Google Shape;377;p36"/>
            <p:cNvSpPr/>
            <p:nvPr/>
          </p:nvSpPr>
          <p:spPr>
            <a:xfrm rot="7514404">
              <a:off x="3905792" y="3353273"/>
              <a:ext cx="120446" cy="132980"/>
            </a:xfrm>
            <a:custGeom>
              <a:avLst/>
              <a:gdLst/>
              <a:ahLst/>
              <a:cxnLst/>
              <a:rect l="l" t="t" r="r" b="b"/>
              <a:pathLst>
                <a:path w="4680" h="5167" extrusionOk="0">
                  <a:moveTo>
                    <a:pt x="0" y="1"/>
                  </a:moveTo>
                  <a:lnTo>
                    <a:pt x="365" y="2736"/>
                  </a:lnTo>
                  <a:lnTo>
                    <a:pt x="669" y="5167"/>
                  </a:lnTo>
                  <a:cubicBezTo>
                    <a:pt x="2310" y="4681"/>
                    <a:pt x="3768" y="3647"/>
                    <a:pt x="4680" y="2189"/>
                  </a:cubicBezTo>
                  <a:lnTo>
                    <a:pt x="2553" y="1156"/>
                  </a:lnTo>
                  <a:lnTo>
                    <a:pt x="0" y="1"/>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8" name="Google Shape;378;p36"/>
            <p:cNvSpPr/>
            <p:nvPr/>
          </p:nvSpPr>
          <p:spPr>
            <a:xfrm rot="7514404">
              <a:off x="2912085" y="3387275"/>
              <a:ext cx="109508" cy="83772"/>
            </a:xfrm>
            <a:custGeom>
              <a:avLst/>
              <a:gdLst/>
              <a:ahLst/>
              <a:cxnLst/>
              <a:rect l="l" t="t" r="r" b="b"/>
              <a:pathLst>
                <a:path w="4255" h="3255" extrusionOk="0">
                  <a:moveTo>
                    <a:pt x="4011" y="0"/>
                  </a:moveTo>
                  <a:lnTo>
                    <a:pt x="0" y="2978"/>
                  </a:lnTo>
                  <a:cubicBezTo>
                    <a:pt x="0" y="2978"/>
                    <a:pt x="645" y="3255"/>
                    <a:pt x="1438" y="3255"/>
                  </a:cubicBezTo>
                  <a:cubicBezTo>
                    <a:pt x="1933" y="3255"/>
                    <a:pt x="2487" y="3147"/>
                    <a:pt x="2978" y="2796"/>
                  </a:cubicBezTo>
                  <a:cubicBezTo>
                    <a:pt x="4254" y="1884"/>
                    <a:pt x="4011" y="1"/>
                    <a:pt x="401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9" name="Google Shape;379;p36"/>
            <p:cNvSpPr/>
            <p:nvPr/>
          </p:nvSpPr>
          <p:spPr>
            <a:xfrm rot="7514404">
              <a:off x="3976364" y="3380858"/>
              <a:ext cx="64161" cy="68845"/>
            </a:xfrm>
            <a:custGeom>
              <a:avLst/>
              <a:gdLst/>
              <a:ahLst/>
              <a:cxnLst/>
              <a:rect l="l" t="t" r="r" b="b"/>
              <a:pathLst>
                <a:path w="2493" h="2675" extrusionOk="0">
                  <a:moveTo>
                    <a:pt x="0" y="1"/>
                  </a:moveTo>
                  <a:lnTo>
                    <a:pt x="365" y="2675"/>
                  </a:lnTo>
                  <a:cubicBezTo>
                    <a:pt x="1277" y="2553"/>
                    <a:pt x="2067" y="2006"/>
                    <a:pt x="2492" y="1156"/>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80" name="Google Shape;380;p36"/>
          <p:cNvGrpSpPr/>
          <p:nvPr/>
        </p:nvGrpSpPr>
        <p:grpSpPr>
          <a:xfrm rot="-4994195">
            <a:off x="6416546" y="7353741"/>
            <a:ext cx="3062344" cy="1423185"/>
            <a:chOff x="3225951" y="2457618"/>
            <a:chExt cx="1131943" cy="1084443"/>
          </a:xfrm>
        </p:grpSpPr>
        <p:sp>
          <p:nvSpPr>
            <p:cNvPr id="381" name="Google Shape;381;p36"/>
            <p:cNvSpPr/>
            <p:nvPr/>
          </p:nvSpPr>
          <p:spPr>
            <a:xfrm rot="7514404">
              <a:off x="3369478" y="2629132"/>
              <a:ext cx="803980" cy="741415"/>
            </a:xfrm>
            <a:custGeom>
              <a:avLst/>
              <a:gdLst/>
              <a:ahLst/>
              <a:cxnLst/>
              <a:rect l="l" t="t" r="r" b="b"/>
              <a:pathLst>
                <a:path w="31239" h="28808" extrusionOk="0">
                  <a:moveTo>
                    <a:pt x="3344" y="1"/>
                  </a:moveTo>
                  <a:lnTo>
                    <a:pt x="1" y="3708"/>
                  </a:lnTo>
                  <a:lnTo>
                    <a:pt x="27957" y="28808"/>
                  </a:lnTo>
                  <a:lnTo>
                    <a:pt x="31239" y="25101"/>
                  </a:lnTo>
                  <a:lnTo>
                    <a:pt x="3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2" name="Google Shape;382;p36"/>
            <p:cNvSpPr/>
            <p:nvPr/>
          </p:nvSpPr>
          <p:spPr>
            <a:xfrm rot="7514404">
              <a:off x="4201885" y="2820495"/>
              <a:ext cx="131410" cy="125156"/>
            </a:xfrm>
            <a:custGeom>
              <a:avLst/>
              <a:gdLst/>
              <a:ahLst/>
              <a:cxnLst/>
              <a:rect l="l" t="t" r="r" b="b"/>
              <a:pathLst>
                <a:path w="5106" h="4863" extrusionOk="0">
                  <a:moveTo>
                    <a:pt x="0" y="0"/>
                  </a:moveTo>
                  <a:lnTo>
                    <a:pt x="973" y="2613"/>
                  </a:lnTo>
                  <a:lnTo>
                    <a:pt x="1763" y="4862"/>
                  </a:lnTo>
                  <a:cubicBezTo>
                    <a:pt x="3282" y="4072"/>
                    <a:pt x="4498" y="2796"/>
                    <a:pt x="5106" y="1155"/>
                  </a:cubicBezTo>
                  <a:lnTo>
                    <a:pt x="2735" y="608"/>
                  </a:lnTo>
                  <a:lnTo>
                    <a:pt x="0" y="0"/>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3" name="Google Shape;383;p36"/>
            <p:cNvSpPr/>
            <p:nvPr/>
          </p:nvSpPr>
          <p:spPr>
            <a:xfrm rot="7514404">
              <a:off x="3244631" y="3064270"/>
              <a:ext cx="100115" cy="97592"/>
            </a:xfrm>
            <a:custGeom>
              <a:avLst/>
              <a:gdLst/>
              <a:ahLst/>
              <a:cxnLst/>
              <a:rect l="l" t="t" r="r" b="b"/>
              <a:pathLst>
                <a:path w="3890" h="3792" extrusionOk="0">
                  <a:moveTo>
                    <a:pt x="3282" y="1"/>
                  </a:moveTo>
                  <a:lnTo>
                    <a:pt x="0" y="3708"/>
                  </a:lnTo>
                  <a:cubicBezTo>
                    <a:pt x="225" y="3764"/>
                    <a:pt x="456" y="3791"/>
                    <a:pt x="689" y="3791"/>
                  </a:cubicBezTo>
                  <a:cubicBezTo>
                    <a:pt x="1462" y="3791"/>
                    <a:pt x="2249" y="3493"/>
                    <a:pt x="2856" y="2979"/>
                  </a:cubicBezTo>
                  <a:cubicBezTo>
                    <a:pt x="3890" y="1763"/>
                    <a:pt x="3282" y="1"/>
                    <a:pt x="3282"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4" name="Google Shape;384;p36"/>
            <p:cNvSpPr/>
            <p:nvPr/>
          </p:nvSpPr>
          <p:spPr>
            <a:xfrm rot="7514404">
              <a:off x="4274899" y="2842132"/>
              <a:ext cx="70415" cy="67275"/>
            </a:xfrm>
            <a:custGeom>
              <a:avLst/>
              <a:gdLst/>
              <a:ahLst/>
              <a:cxnLst/>
              <a:rect l="l" t="t" r="r" b="b"/>
              <a:pathLst>
                <a:path w="2736" h="2614" extrusionOk="0">
                  <a:moveTo>
                    <a:pt x="0" y="0"/>
                  </a:moveTo>
                  <a:lnTo>
                    <a:pt x="973" y="2614"/>
                  </a:lnTo>
                  <a:cubicBezTo>
                    <a:pt x="1398" y="2431"/>
                    <a:pt x="1763" y="2188"/>
                    <a:pt x="2128" y="1824"/>
                  </a:cubicBezTo>
                  <a:cubicBezTo>
                    <a:pt x="2431" y="1520"/>
                    <a:pt x="2614" y="1094"/>
                    <a:pt x="2735" y="669"/>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85" name="Google Shape;385;p36"/>
          <p:cNvGrpSpPr/>
          <p:nvPr/>
        </p:nvGrpSpPr>
        <p:grpSpPr>
          <a:xfrm rot="-3605709">
            <a:off x="7105955" y="7386571"/>
            <a:ext cx="2661632" cy="1357517"/>
            <a:chOff x="3279588" y="1256966"/>
            <a:chExt cx="983764" cy="1034339"/>
          </a:xfrm>
        </p:grpSpPr>
        <p:sp>
          <p:nvSpPr>
            <p:cNvPr id="386" name="Google Shape;386;p36"/>
            <p:cNvSpPr/>
            <p:nvPr/>
          </p:nvSpPr>
          <p:spPr>
            <a:xfrm rot="7514404">
              <a:off x="3278480" y="1552017"/>
              <a:ext cx="952582" cy="444236"/>
            </a:xfrm>
            <a:custGeom>
              <a:avLst/>
              <a:gdLst/>
              <a:ahLst/>
              <a:cxnLst/>
              <a:rect l="l" t="t" r="r" b="b"/>
              <a:pathLst>
                <a:path w="37013" h="17261" extrusionOk="0">
                  <a:moveTo>
                    <a:pt x="1642" y="1"/>
                  </a:moveTo>
                  <a:lnTo>
                    <a:pt x="1" y="4741"/>
                  </a:lnTo>
                  <a:lnTo>
                    <a:pt x="35371" y="17261"/>
                  </a:lnTo>
                  <a:lnTo>
                    <a:pt x="37012" y="12581"/>
                  </a:lnTo>
                  <a:lnTo>
                    <a:pt x="1642" y="1"/>
                  </a:ln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7" name="Google Shape;387;p36"/>
            <p:cNvSpPr/>
            <p:nvPr/>
          </p:nvSpPr>
          <p:spPr>
            <a:xfrm rot="7514404">
              <a:off x="4108061" y="1399150"/>
              <a:ext cx="134550" cy="120472"/>
            </a:xfrm>
            <a:custGeom>
              <a:avLst/>
              <a:gdLst/>
              <a:ahLst/>
              <a:cxnLst/>
              <a:rect l="l" t="t" r="r" b="b"/>
              <a:pathLst>
                <a:path w="5228" h="4681" extrusionOk="0">
                  <a:moveTo>
                    <a:pt x="5167" y="1"/>
                  </a:moveTo>
                  <a:lnTo>
                    <a:pt x="2797" y="426"/>
                  </a:lnTo>
                  <a:lnTo>
                    <a:pt x="1" y="852"/>
                  </a:lnTo>
                  <a:lnTo>
                    <a:pt x="1885" y="2918"/>
                  </a:lnTo>
                  <a:lnTo>
                    <a:pt x="3526" y="4680"/>
                  </a:lnTo>
                  <a:cubicBezTo>
                    <a:pt x="4620" y="3404"/>
                    <a:pt x="5228" y="1763"/>
                    <a:pt x="5167"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8" name="Google Shape;388;p36"/>
            <p:cNvSpPr/>
            <p:nvPr/>
          </p:nvSpPr>
          <p:spPr>
            <a:xfrm rot="7514404">
              <a:off x="3312891" y="2005658"/>
              <a:ext cx="75099" cy="120446"/>
            </a:xfrm>
            <a:custGeom>
              <a:avLst/>
              <a:gdLst/>
              <a:ahLst/>
              <a:cxnLst/>
              <a:rect l="l" t="t" r="r" b="b"/>
              <a:pathLst>
                <a:path w="2918" h="4680" extrusionOk="0">
                  <a:moveTo>
                    <a:pt x="1641" y="0"/>
                  </a:moveTo>
                  <a:lnTo>
                    <a:pt x="0" y="4680"/>
                  </a:lnTo>
                  <a:cubicBezTo>
                    <a:pt x="0" y="4680"/>
                    <a:pt x="1824" y="4376"/>
                    <a:pt x="2371" y="2917"/>
                  </a:cubicBezTo>
                  <a:cubicBezTo>
                    <a:pt x="2918" y="1398"/>
                    <a:pt x="1641" y="0"/>
                    <a:pt x="164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9" name="Google Shape;389;p36"/>
            <p:cNvSpPr/>
            <p:nvPr/>
          </p:nvSpPr>
          <p:spPr>
            <a:xfrm rot="7514404">
              <a:off x="4170208" y="1412337"/>
              <a:ext cx="73555" cy="64135"/>
            </a:xfrm>
            <a:custGeom>
              <a:avLst/>
              <a:gdLst/>
              <a:ahLst/>
              <a:cxnLst/>
              <a:rect l="l" t="t" r="r" b="b"/>
              <a:pathLst>
                <a:path w="2858" h="2492" extrusionOk="0">
                  <a:moveTo>
                    <a:pt x="2797" y="0"/>
                  </a:moveTo>
                  <a:lnTo>
                    <a:pt x="1" y="426"/>
                  </a:lnTo>
                  <a:lnTo>
                    <a:pt x="1885" y="2492"/>
                  </a:lnTo>
                  <a:cubicBezTo>
                    <a:pt x="2250" y="2127"/>
                    <a:pt x="2493" y="1763"/>
                    <a:pt x="2614" y="1337"/>
                  </a:cubicBezTo>
                  <a:cubicBezTo>
                    <a:pt x="2797" y="851"/>
                    <a:pt x="2857" y="426"/>
                    <a:pt x="279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spTree>
    <p:extLst>
      <p:ext uri="{BB962C8B-B14F-4D97-AF65-F5344CB8AC3E}">
        <p14:creationId xmlns:p14="http://schemas.microsoft.com/office/powerpoint/2010/main" val="31015498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6">
  <p:cSld name="Section header 6">
    <p:bg>
      <p:bgPr>
        <a:solidFill>
          <a:schemeClr val="lt2"/>
        </a:solidFill>
        <a:effectLst/>
      </p:bgPr>
    </p:bg>
    <p:spTree>
      <p:nvGrpSpPr>
        <p:cNvPr id="1" name="Shape 390"/>
        <p:cNvGrpSpPr/>
        <p:nvPr/>
      </p:nvGrpSpPr>
      <p:grpSpPr>
        <a:xfrm>
          <a:off x="0" y="0"/>
          <a:ext cx="0" cy="0"/>
          <a:chOff x="0" y="0"/>
          <a:chExt cx="0" cy="0"/>
        </a:xfrm>
      </p:grpSpPr>
      <p:pic>
        <p:nvPicPr>
          <p:cNvPr id="391" name="Google Shape;391;p37"/>
          <p:cNvPicPr preferRelativeResize="0"/>
          <p:nvPr/>
        </p:nvPicPr>
        <p:blipFill rotWithShape="1">
          <a:blip r:embed="rId2">
            <a:alphaModFix/>
          </a:blip>
          <a:srcRect/>
          <a:stretch/>
        </p:blipFill>
        <p:spPr>
          <a:xfrm flipH="1">
            <a:off x="0" y="1"/>
            <a:ext cx="8575675" cy="9944144"/>
          </a:xfrm>
          <a:prstGeom prst="rect">
            <a:avLst/>
          </a:prstGeom>
          <a:noFill/>
          <a:ln>
            <a:noFill/>
          </a:ln>
        </p:spPr>
      </p:pic>
      <p:sp>
        <p:nvSpPr>
          <p:cNvPr id="392" name="Google Shape;392;p37"/>
          <p:cNvSpPr txBox="1">
            <a:spLocks noGrp="1"/>
          </p:cNvSpPr>
          <p:nvPr>
            <p:ph type="title" hasCustomPrompt="1"/>
          </p:nvPr>
        </p:nvSpPr>
        <p:spPr>
          <a:xfrm flipH="1">
            <a:off x="6077836" y="3104595"/>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93" name="Google Shape;393;p37"/>
          <p:cNvSpPr txBox="1">
            <a:spLocks noGrp="1"/>
          </p:cNvSpPr>
          <p:nvPr>
            <p:ph type="ctrTitle" idx="2"/>
          </p:nvPr>
        </p:nvSpPr>
        <p:spPr>
          <a:xfrm flipH="1">
            <a:off x="1604305" y="503029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394" name="Google Shape;394;p37"/>
          <p:cNvSpPr txBox="1">
            <a:spLocks noGrp="1"/>
          </p:cNvSpPr>
          <p:nvPr>
            <p:ph type="subTitle" idx="1"/>
          </p:nvPr>
        </p:nvSpPr>
        <p:spPr>
          <a:xfrm>
            <a:off x="5086344" y="7049803"/>
            <a:ext cx="291511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664333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bg>
      <p:bgPr>
        <a:blipFill>
          <a:blip r:embed="rId2">
            <a:alphaModFix/>
          </a:blip>
          <a:stretch>
            <a:fillRect/>
          </a:stretch>
        </a:blipFill>
        <a:effectLst/>
      </p:bgPr>
    </p:bg>
    <p:spTree>
      <p:nvGrpSpPr>
        <p:cNvPr id="1" name="Shape 395"/>
        <p:cNvGrpSpPr/>
        <p:nvPr/>
      </p:nvGrpSpPr>
      <p:grpSpPr>
        <a:xfrm>
          <a:off x="0" y="0"/>
          <a:ext cx="0" cy="0"/>
          <a:chOff x="0" y="0"/>
          <a:chExt cx="0" cy="0"/>
        </a:xfrm>
      </p:grpSpPr>
      <p:sp>
        <p:nvSpPr>
          <p:cNvPr id="396" name="Google Shape;396;p38"/>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95942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6">
  <p:cSld name="Title and four columns 6">
    <p:spTree>
      <p:nvGrpSpPr>
        <p:cNvPr id="1" name="Shape 397"/>
        <p:cNvGrpSpPr/>
        <p:nvPr/>
      </p:nvGrpSpPr>
      <p:grpSpPr>
        <a:xfrm>
          <a:off x="0" y="0"/>
          <a:ext cx="0" cy="0"/>
          <a:chOff x="0" y="0"/>
          <a:chExt cx="0" cy="0"/>
        </a:xfrm>
      </p:grpSpPr>
      <p:pic>
        <p:nvPicPr>
          <p:cNvPr id="398" name="Google Shape;398;p39"/>
          <p:cNvPicPr preferRelativeResize="0"/>
          <p:nvPr/>
        </p:nvPicPr>
        <p:blipFill>
          <a:blip r:embed="rId2">
            <a:alphaModFix/>
          </a:blip>
          <a:stretch>
            <a:fillRect/>
          </a:stretch>
        </p:blipFill>
        <p:spPr>
          <a:xfrm>
            <a:off x="1354568" y="2735667"/>
            <a:ext cx="5866539" cy="7208433"/>
          </a:xfrm>
          <a:prstGeom prst="rect">
            <a:avLst/>
          </a:prstGeom>
          <a:noFill/>
          <a:ln>
            <a:noFill/>
          </a:ln>
        </p:spPr>
      </p:pic>
      <p:sp>
        <p:nvSpPr>
          <p:cNvPr id="399" name="Google Shape;399;p39"/>
          <p:cNvSpPr txBox="1">
            <a:spLocks noGrp="1"/>
          </p:cNvSpPr>
          <p:nvPr>
            <p:ph type="ctrTitle"/>
          </p:nvPr>
        </p:nvSpPr>
        <p:spPr>
          <a:xfrm>
            <a:off x="2412190" y="6411562"/>
            <a:ext cx="3751295" cy="26865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00" name="Google Shape;400;p39"/>
          <p:cNvSpPr txBox="1">
            <a:spLocks noGrp="1"/>
          </p:cNvSpPr>
          <p:nvPr>
            <p:ph type="subTitle" idx="1"/>
          </p:nvPr>
        </p:nvSpPr>
        <p:spPr>
          <a:xfrm>
            <a:off x="653023" y="3686959"/>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1" name="Google Shape;401;p39"/>
          <p:cNvSpPr txBox="1">
            <a:spLocks noGrp="1"/>
          </p:cNvSpPr>
          <p:nvPr>
            <p:ph type="subTitle" idx="2"/>
          </p:nvPr>
        </p:nvSpPr>
        <p:spPr>
          <a:xfrm>
            <a:off x="2583213" y="157195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2" name="Google Shape;402;p39"/>
          <p:cNvSpPr txBox="1">
            <a:spLocks noGrp="1"/>
          </p:cNvSpPr>
          <p:nvPr>
            <p:ph type="subTitle" idx="3"/>
          </p:nvPr>
        </p:nvSpPr>
        <p:spPr>
          <a:xfrm>
            <a:off x="6443594" y="368692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3" name="Google Shape;403;p39"/>
          <p:cNvSpPr txBox="1">
            <a:spLocks noGrp="1"/>
          </p:cNvSpPr>
          <p:nvPr>
            <p:ph type="subTitle" idx="4"/>
          </p:nvPr>
        </p:nvSpPr>
        <p:spPr>
          <a:xfrm>
            <a:off x="4513404" y="157195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4" name="Google Shape;404;p39"/>
          <p:cNvSpPr txBox="1">
            <a:spLocks noGrp="1"/>
          </p:cNvSpPr>
          <p:nvPr>
            <p:ph type="subTitle" idx="5"/>
          </p:nvPr>
        </p:nvSpPr>
        <p:spPr>
          <a:xfrm>
            <a:off x="653023" y="3069812"/>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5" name="Google Shape;405;p39"/>
          <p:cNvSpPr txBox="1">
            <a:spLocks noGrp="1"/>
          </p:cNvSpPr>
          <p:nvPr>
            <p:ph type="subTitle" idx="6"/>
          </p:nvPr>
        </p:nvSpPr>
        <p:spPr>
          <a:xfrm>
            <a:off x="2583206" y="955071"/>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6" name="Google Shape;406;p39"/>
          <p:cNvSpPr txBox="1">
            <a:spLocks noGrp="1"/>
          </p:cNvSpPr>
          <p:nvPr>
            <p:ph type="subTitle" idx="7"/>
          </p:nvPr>
        </p:nvSpPr>
        <p:spPr>
          <a:xfrm>
            <a:off x="6443596" y="3069793"/>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7" name="Google Shape;407;p39"/>
          <p:cNvSpPr txBox="1">
            <a:spLocks noGrp="1"/>
          </p:cNvSpPr>
          <p:nvPr>
            <p:ph type="subTitle" idx="8"/>
          </p:nvPr>
        </p:nvSpPr>
        <p:spPr>
          <a:xfrm>
            <a:off x="4513406" y="955071"/>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12575950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6">
  <p:cSld name="Title only 6">
    <p:bg>
      <p:bgPr>
        <a:blipFill>
          <a:blip r:embed="rId2">
            <a:alphaModFix/>
          </a:blip>
          <a:stretch>
            <a:fillRect/>
          </a:stretch>
        </a:blipFill>
        <a:effectLst/>
      </p:bgPr>
    </p:bg>
    <p:spTree>
      <p:nvGrpSpPr>
        <p:cNvPr id="1" name="Shape 408"/>
        <p:cNvGrpSpPr/>
        <p:nvPr/>
      </p:nvGrpSpPr>
      <p:grpSpPr>
        <a:xfrm>
          <a:off x="0" y="0"/>
          <a:ext cx="0" cy="0"/>
          <a:chOff x="0" y="0"/>
          <a:chExt cx="0" cy="0"/>
        </a:xfrm>
      </p:grpSpPr>
      <p:sp>
        <p:nvSpPr>
          <p:cNvPr id="409" name="Google Shape;409;p40"/>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53353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flipH="1">
            <a:off x="1088840" y="1493355"/>
            <a:ext cx="3807285" cy="5652100"/>
          </a:xfrm>
          <a:prstGeom prst="rect">
            <a:avLst/>
          </a:prstGeom>
        </p:spPr>
        <p:txBody>
          <a:bodyPr spcFirstLastPara="1" wrap="square" lIns="91425" tIns="91425" rIns="91425" bIns="91425" anchor="t" anchorCtr="0">
            <a:noAutofit/>
          </a:bodyPr>
          <a:lstStyle>
            <a:lvl1pPr lvl="0" rtl="0">
              <a:lnSpc>
                <a:spcPct val="100000"/>
              </a:lnSpc>
              <a:spcBef>
                <a:spcPts val="281"/>
              </a:spcBef>
              <a:spcAft>
                <a:spcPts val="0"/>
              </a:spcAft>
              <a:buClr>
                <a:srgbClr val="F6F2E9"/>
              </a:buClr>
              <a:buSzPts val="1400"/>
              <a:buChar char="●"/>
              <a:defRPr sz="938">
                <a:solidFill>
                  <a:srgbClr val="F6F2E9"/>
                </a:solidFill>
              </a:defRPr>
            </a:lvl1pPr>
            <a:lvl2pPr lvl="1" rtl="0">
              <a:lnSpc>
                <a:spcPct val="100000"/>
              </a:lnSpc>
              <a:spcBef>
                <a:spcPts val="0"/>
              </a:spcBef>
              <a:spcAft>
                <a:spcPts val="0"/>
              </a:spcAft>
              <a:buClr>
                <a:srgbClr val="F6F2E9"/>
              </a:buClr>
              <a:buSzPts val="1400"/>
              <a:buChar char="○"/>
              <a:defRPr sz="1313">
                <a:solidFill>
                  <a:srgbClr val="F6F2E9"/>
                </a:solidFill>
              </a:defRPr>
            </a:lvl2pPr>
            <a:lvl3pPr lvl="2" rtl="0">
              <a:lnSpc>
                <a:spcPct val="100000"/>
              </a:lnSpc>
              <a:spcBef>
                <a:spcPts val="0"/>
              </a:spcBef>
              <a:spcAft>
                <a:spcPts val="0"/>
              </a:spcAft>
              <a:buClr>
                <a:srgbClr val="F6F2E9"/>
              </a:buClr>
              <a:buSzPts val="1400"/>
              <a:buChar char="■"/>
              <a:defRPr sz="1313">
                <a:solidFill>
                  <a:srgbClr val="F6F2E9"/>
                </a:solidFill>
              </a:defRPr>
            </a:lvl3pPr>
            <a:lvl4pPr lvl="3" rtl="0">
              <a:lnSpc>
                <a:spcPct val="100000"/>
              </a:lnSpc>
              <a:spcBef>
                <a:spcPts val="0"/>
              </a:spcBef>
              <a:spcAft>
                <a:spcPts val="0"/>
              </a:spcAft>
              <a:buClr>
                <a:srgbClr val="F6F2E9"/>
              </a:buClr>
              <a:buSzPts val="1400"/>
              <a:buChar char="●"/>
              <a:defRPr sz="1313">
                <a:solidFill>
                  <a:srgbClr val="F6F2E9"/>
                </a:solidFill>
              </a:defRPr>
            </a:lvl4pPr>
            <a:lvl5pPr lvl="4" rtl="0">
              <a:lnSpc>
                <a:spcPct val="100000"/>
              </a:lnSpc>
              <a:spcBef>
                <a:spcPts val="0"/>
              </a:spcBef>
              <a:spcAft>
                <a:spcPts val="0"/>
              </a:spcAft>
              <a:buClr>
                <a:srgbClr val="F6F2E9"/>
              </a:buClr>
              <a:buSzPts val="1400"/>
              <a:buChar char="○"/>
              <a:defRPr sz="1313">
                <a:solidFill>
                  <a:srgbClr val="F6F2E9"/>
                </a:solidFill>
              </a:defRPr>
            </a:lvl5pPr>
            <a:lvl6pPr lvl="5" rtl="0">
              <a:lnSpc>
                <a:spcPct val="100000"/>
              </a:lnSpc>
              <a:spcBef>
                <a:spcPts val="0"/>
              </a:spcBef>
              <a:spcAft>
                <a:spcPts val="0"/>
              </a:spcAft>
              <a:buClr>
                <a:srgbClr val="F6F2E9"/>
              </a:buClr>
              <a:buSzPts val="1400"/>
              <a:buChar char="■"/>
              <a:defRPr sz="1313">
                <a:solidFill>
                  <a:srgbClr val="F6F2E9"/>
                </a:solidFill>
              </a:defRPr>
            </a:lvl6pPr>
            <a:lvl7pPr lvl="6" rtl="0">
              <a:lnSpc>
                <a:spcPct val="100000"/>
              </a:lnSpc>
              <a:spcBef>
                <a:spcPts val="0"/>
              </a:spcBef>
              <a:spcAft>
                <a:spcPts val="0"/>
              </a:spcAft>
              <a:buClr>
                <a:srgbClr val="F6F2E9"/>
              </a:buClr>
              <a:buSzPts val="1400"/>
              <a:buChar char="●"/>
              <a:defRPr sz="1313">
                <a:solidFill>
                  <a:srgbClr val="F6F2E9"/>
                </a:solidFill>
              </a:defRPr>
            </a:lvl7pPr>
            <a:lvl8pPr lvl="7" rtl="0">
              <a:lnSpc>
                <a:spcPct val="100000"/>
              </a:lnSpc>
              <a:spcBef>
                <a:spcPts val="0"/>
              </a:spcBef>
              <a:spcAft>
                <a:spcPts val="0"/>
              </a:spcAft>
              <a:buClr>
                <a:srgbClr val="F6F2E9"/>
              </a:buClr>
              <a:buSzPts val="1400"/>
              <a:buChar char="○"/>
              <a:defRPr sz="1313">
                <a:solidFill>
                  <a:srgbClr val="F6F2E9"/>
                </a:solidFill>
              </a:defRPr>
            </a:lvl8pPr>
            <a:lvl9pPr lvl="8" rtl="0">
              <a:lnSpc>
                <a:spcPct val="100000"/>
              </a:lnSpc>
              <a:spcBef>
                <a:spcPts val="0"/>
              </a:spcBef>
              <a:spcAft>
                <a:spcPts val="0"/>
              </a:spcAft>
              <a:buClr>
                <a:srgbClr val="F6F2E9"/>
              </a:buClr>
              <a:buSzPts val="1400"/>
              <a:buChar char="■"/>
              <a:defRPr sz="1313">
                <a:solidFill>
                  <a:srgbClr val="F6F2E9"/>
                </a:solidFill>
              </a:defRPr>
            </a:lvl9pPr>
          </a:lstStyle>
          <a:p>
            <a:r>
              <a:rPr lang="fr-FR"/>
              <a:t>Modifiez le style des sous-titres du masque</a:t>
            </a:r>
            <a:endParaRPr/>
          </a:p>
        </p:txBody>
      </p:sp>
      <p:sp>
        <p:nvSpPr>
          <p:cNvPr id="25" name="Google Shape;25;p5"/>
          <p:cNvSpPr txBox="1">
            <a:spLocks noGrp="1"/>
          </p:cNvSpPr>
          <p:nvPr>
            <p:ph type="subTitle" idx="2"/>
          </p:nvPr>
        </p:nvSpPr>
        <p:spPr>
          <a:xfrm flipH="1">
            <a:off x="4718380" y="3101884"/>
            <a:ext cx="3329545" cy="4934060"/>
          </a:xfrm>
          <a:prstGeom prst="rect">
            <a:avLst/>
          </a:prstGeom>
        </p:spPr>
        <p:txBody>
          <a:bodyPr spcFirstLastPara="1" wrap="square" lIns="91425" tIns="91425" rIns="91425" bIns="91425" anchor="t" anchorCtr="0">
            <a:noAutofit/>
          </a:bodyPr>
          <a:lstStyle>
            <a:lvl1pPr lvl="0" rtl="0">
              <a:lnSpc>
                <a:spcPct val="100000"/>
              </a:lnSpc>
              <a:spcBef>
                <a:spcPts val="281"/>
              </a:spcBef>
              <a:spcAft>
                <a:spcPts val="0"/>
              </a:spcAft>
              <a:buClr>
                <a:srgbClr val="F6F2E9"/>
              </a:buClr>
              <a:buSzPts val="1400"/>
              <a:buChar char="●"/>
              <a:defRPr sz="938">
                <a:solidFill>
                  <a:srgbClr val="F6F2E9"/>
                </a:solidFill>
              </a:defRPr>
            </a:lvl1pPr>
            <a:lvl2pPr lvl="1" rtl="0">
              <a:lnSpc>
                <a:spcPct val="100000"/>
              </a:lnSpc>
              <a:spcBef>
                <a:spcPts val="0"/>
              </a:spcBef>
              <a:spcAft>
                <a:spcPts val="0"/>
              </a:spcAft>
              <a:buClr>
                <a:srgbClr val="F6F2E9"/>
              </a:buClr>
              <a:buSzPts val="1400"/>
              <a:buChar char="○"/>
              <a:defRPr sz="1313">
                <a:solidFill>
                  <a:srgbClr val="F6F2E9"/>
                </a:solidFill>
              </a:defRPr>
            </a:lvl2pPr>
            <a:lvl3pPr lvl="2" rtl="0">
              <a:lnSpc>
                <a:spcPct val="100000"/>
              </a:lnSpc>
              <a:spcBef>
                <a:spcPts val="0"/>
              </a:spcBef>
              <a:spcAft>
                <a:spcPts val="0"/>
              </a:spcAft>
              <a:buClr>
                <a:srgbClr val="F6F2E9"/>
              </a:buClr>
              <a:buSzPts val="1400"/>
              <a:buChar char="■"/>
              <a:defRPr sz="1313">
                <a:solidFill>
                  <a:srgbClr val="F6F2E9"/>
                </a:solidFill>
              </a:defRPr>
            </a:lvl3pPr>
            <a:lvl4pPr lvl="3" rtl="0">
              <a:lnSpc>
                <a:spcPct val="100000"/>
              </a:lnSpc>
              <a:spcBef>
                <a:spcPts val="0"/>
              </a:spcBef>
              <a:spcAft>
                <a:spcPts val="0"/>
              </a:spcAft>
              <a:buClr>
                <a:srgbClr val="F6F2E9"/>
              </a:buClr>
              <a:buSzPts val="1400"/>
              <a:buChar char="●"/>
              <a:defRPr sz="1313">
                <a:solidFill>
                  <a:srgbClr val="F6F2E9"/>
                </a:solidFill>
              </a:defRPr>
            </a:lvl4pPr>
            <a:lvl5pPr lvl="4" rtl="0">
              <a:lnSpc>
                <a:spcPct val="100000"/>
              </a:lnSpc>
              <a:spcBef>
                <a:spcPts val="0"/>
              </a:spcBef>
              <a:spcAft>
                <a:spcPts val="0"/>
              </a:spcAft>
              <a:buClr>
                <a:srgbClr val="F6F2E9"/>
              </a:buClr>
              <a:buSzPts val="1400"/>
              <a:buChar char="○"/>
              <a:defRPr sz="1313">
                <a:solidFill>
                  <a:srgbClr val="F6F2E9"/>
                </a:solidFill>
              </a:defRPr>
            </a:lvl5pPr>
            <a:lvl6pPr lvl="5" rtl="0">
              <a:lnSpc>
                <a:spcPct val="100000"/>
              </a:lnSpc>
              <a:spcBef>
                <a:spcPts val="0"/>
              </a:spcBef>
              <a:spcAft>
                <a:spcPts val="0"/>
              </a:spcAft>
              <a:buClr>
                <a:srgbClr val="F6F2E9"/>
              </a:buClr>
              <a:buSzPts val="1400"/>
              <a:buChar char="■"/>
              <a:defRPr sz="1313">
                <a:solidFill>
                  <a:srgbClr val="F6F2E9"/>
                </a:solidFill>
              </a:defRPr>
            </a:lvl6pPr>
            <a:lvl7pPr lvl="6" rtl="0">
              <a:lnSpc>
                <a:spcPct val="100000"/>
              </a:lnSpc>
              <a:spcBef>
                <a:spcPts val="0"/>
              </a:spcBef>
              <a:spcAft>
                <a:spcPts val="0"/>
              </a:spcAft>
              <a:buClr>
                <a:srgbClr val="F6F2E9"/>
              </a:buClr>
              <a:buSzPts val="1400"/>
              <a:buChar char="●"/>
              <a:defRPr sz="1313">
                <a:solidFill>
                  <a:srgbClr val="F6F2E9"/>
                </a:solidFill>
              </a:defRPr>
            </a:lvl7pPr>
            <a:lvl8pPr lvl="7" rtl="0">
              <a:lnSpc>
                <a:spcPct val="100000"/>
              </a:lnSpc>
              <a:spcBef>
                <a:spcPts val="0"/>
              </a:spcBef>
              <a:spcAft>
                <a:spcPts val="0"/>
              </a:spcAft>
              <a:buClr>
                <a:srgbClr val="F6F2E9"/>
              </a:buClr>
              <a:buSzPts val="1400"/>
              <a:buChar char="○"/>
              <a:defRPr sz="1313">
                <a:solidFill>
                  <a:srgbClr val="F6F2E9"/>
                </a:solidFill>
              </a:defRPr>
            </a:lvl8pPr>
            <a:lvl9pPr lvl="8" rtl="0">
              <a:lnSpc>
                <a:spcPct val="100000"/>
              </a:lnSpc>
              <a:spcBef>
                <a:spcPts val="0"/>
              </a:spcBef>
              <a:spcAft>
                <a:spcPts val="0"/>
              </a:spcAft>
              <a:buClr>
                <a:srgbClr val="F6F2E9"/>
              </a:buClr>
              <a:buSzPts val="1400"/>
              <a:buChar char="■"/>
              <a:defRPr sz="1313">
                <a:solidFill>
                  <a:srgbClr val="F6F2E9"/>
                </a:solidFill>
              </a:defRPr>
            </a:lvl9pPr>
          </a:lstStyle>
          <a:p>
            <a:r>
              <a:rPr lang="fr-FR"/>
              <a:t>Modifiez le style des sous-titres du masque</a:t>
            </a:r>
            <a:endParaRPr/>
          </a:p>
        </p:txBody>
      </p:sp>
      <p:sp>
        <p:nvSpPr>
          <p:cNvPr id="26" name="Google Shape;26;p5"/>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9445681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10"/>
        <p:cNvGrpSpPr/>
        <p:nvPr/>
      </p:nvGrpSpPr>
      <p:grpSpPr>
        <a:xfrm>
          <a:off x="0" y="0"/>
          <a:ext cx="0" cy="0"/>
          <a:chOff x="0" y="0"/>
          <a:chExt cx="0" cy="0"/>
        </a:xfrm>
      </p:grpSpPr>
      <p:sp>
        <p:nvSpPr>
          <p:cNvPr id="411" name="Google Shape;411;p41"/>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12" name="Google Shape;412;p41"/>
          <p:cNvPicPr preferRelativeResize="0"/>
          <p:nvPr/>
        </p:nvPicPr>
        <p:blipFill rotWithShape="1">
          <a:blip r:embed="rId2">
            <a:alphaModFix/>
          </a:blip>
          <a:srcRect r="69858" b="58913"/>
          <a:stretch/>
        </p:blipFill>
        <p:spPr>
          <a:xfrm>
            <a:off x="8136" y="2"/>
            <a:ext cx="1344873" cy="2125746"/>
          </a:xfrm>
          <a:prstGeom prst="rect">
            <a:avLst/>
          </a:prstGeom>
          <a:noFill/>
          <a:ln>
            <a:noFill/>
          </a:ln>
        </p:spPr>
      </p:pic>
    </p:spTree>
    <p:extLst>
      <p:ext uri="{BB962C8B-B14F-4D97-AF65-F5344CB8AC3E}">
        <p14:creationId xmlns:p14="http://schemas.microsoft.com/office/powerpoint/2010/main" val="2553849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7">
  <p:cSld name="Title and four columns 7">
    <p:spTree>
      <p:nvGrpSpPr>
        <p:cNvPr id="1" name="Shape 413"/>
        <p:cNvGrpSpPr/>
        <p:nvPr/>
      </p:nvGrpSpPr>
      <p:grpSpPr>
        <a:xfrm>
          <a:off x="0" y="0"/>
          <a:ext cx="0" cy="0"/>
          <a:chOff x="0" y="0"/>
          <a:chExt cx="0" cy="0"/>
        </a:xfrm>
      </p:grpSpPr>
      <p:sp>
        <p:nvSpPr>
          <p:cNvPr id="414" name="Google Shape;414;p42"/>
          <p:cNvSpPr txBox="1">
            <a:spLocks noGrp="1"/>
          </p:cNvSpPr>
          <p:nvPr>
            <p:ph type="subTitle" idx="1"/>
          </p:nvPr>
        </p:nvSpPr>
        <p:spPr>
          <a:xfrm flipH="1">
            <a:off x="2434253" y="2862120"/>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5" name="Google Shape;415;p42"/>
          <p:cNvSpPr txBox="1">
            <a:spLocks noGrp="1"/>
          </p:cNvSpPr>
          <p:nvPr>
            <p:ph type="subTitle" idx="2"/>
          </p:nvPr>
        </p:nvSpPr>
        <p:spPr>
          <a:xfrm flipH="1">
            <a:off x="2434253" y="2255233"/>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16" name="Google Shape;416;p42"/>
          <p:cNvSpPr txBox="1">
            <a:spLocks noGrp="1"/>
          </p:cNvSpPr>
          <p:nvPr>
            <p:ph type="subTitle" idx="3"/>
          </p:nvPr>
        </p:nvSpPr>
        <p:spPr>
          <a:xfrm flipH="1">
            <a:off x="5306082" y="2862118"/>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7" name="Google Shape;417;p42"/>
          <p:cNvSpPr txBox="1">
            <a:spLocks noGrp="1"/>
          </p:cNvSpPr>
          <p:nvPr>
            <p:ph type="subTitle" idx="4"/>
          </p:nvPr>
        </p:nvSpPr>
        <p:spPr>
          <a:xfrm flipH="1">
            <a:off x="5306082" y="2255233"/>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18" name="Google Shape;418;p42"/>
          <p:cNvSpPr txBox="1">
            <a:spLocks noGrp="1"/>
          </p:cNvSpPr>
          <p:nvPr>
            <p:ph type="subTitle" idx="5"/>
          </p:nvPr>
        </p:nvSpPr>
        <p:spPr>
          <a:xfrm flipH="1">
            <a:off x="2434253" y="5605845"/>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9" name="Google Shape;419;p42"/>
          <p:cNvSpPr txBox="1">
            <a:spLocks noGrp="1"/>
          </p:cNvSpPr>
          <p:nvPr>
            <p:ph type="subTitle" idx="6"/>
          </p:nvPr>
        </p:nvSpPr>
        <p:spPr>
          <a:xfrm flipH="1">
            <a:off x="2434253" y="5002150"/>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20" name="Google Shape;420;p42"/>
          <p:cNvSpPr txBox="1">
            <a:spLocks noGrp="1"/>
          </p:cNvSpPr>
          <p:nvPr>
            <p:ph type="subTitle" idx="7"/>
          </p:nvPr>
        </p:nvSpPr>
        <p:spPr>
          <a:xfrm flipH="1">
            <a:off x="5306082" y="5605845"/>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21" name="Google Shape;421;p42"/>
          <p:cNvSpPr txBox="1">
            <a:spLocks noGrp="1"/>
          </p:cNvSpPr>
          <p:nvPr>
            <p:ph type="subTitle" idx="8"/>
          </p:nvPr>
        </p:nvSpPr>
        <p:spPr>
          <a:xfrm flipH="1">
            <a:off x="5306082" y="5002150"/>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22" name="Google Shape;422;p42"/>
          <p:cNvSpPr txBox="1">
            <a:spLocks noGrp="1"/>
          </p:cNvSpPr>
          <p:nvPr>
            <p:ph type="ctrTitle"/>
          </p:nvPr>
        </p:nvSpPr>
        <p:spPr>
          <a:xfrm>
            <a:off x="574572" y="7581325"/>
            <a:ext cx="742662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23" name="Google Shape;423;p42"/>
          <p:cNvPicPr preferRelativeResize="0"/>
          <p:nvPr/>
        </p:nvPicPr>
        <p:blipFill>
          <a:blip r:embed="rId2">
            <a:alphaModFix/>
          </a:blip>
          <a:stretch>
            <a:fillRect/>
          </a:stretch>
        </p:blipFill>
        <p:spPr>
          <a:xfrm rot="-5400000" flipH="1">
            <a:off x="2731025" y="4085024"/>
            <a:ext cx="9915245" cy="1774055"/>
          </a:xfrm>
          <a:prstGeom prst="rect">
            <a:avLst/>
          </a:prstGeom>
          <a:noFill/>
          <a:ln>
            <a:noFill/>
          </a:ln>
        </p:spPr>
      </p:pic>
      <p:pic>
        <p:nvPicPr>
          <p:cNvPr id="424" name="Google Shape;424;p42"/>
          <p:cNvPicPr preferRelativeResize="0"/>
          <p:nvPr/>
        </p:nvPicPr>
        <p:blipFill rotWithShape="1">
          <a:blip r:embed="rId3">
            <a:alphaModFix/>
          </a:blip>
          <a:srcRect l="28341" b="53555"/>
          <a:stretch/>
        </p:blipFill>
        <p:spPr>
          <a:xfrm rot="10800000">
            <a:off x="1" y="18754"/>
            <a:ext cx="2836566" cy="2131836"/>
          </a:xfrm>
          <a:prstGeom prst="rect">
            <a:avLst/>
          </a:prstGeom>
          <a:noFill/>
          <a:ln>
            <a:noFill/>
          </a:ln>
        </p:spPr>
      </p:pic>
    </p:spTree>
    <p:extLst>
      <p:ext uri="{BB962C8B-B14F-4D97-AF65-F5344CB8AC3E}">
        <p14:creationId xmlns:p14="http://schemas.microsoft.com/office/powerpoint/2010/main" val="3890953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425"/>
        <p:cNvGrpSpPr/>
        <p:nvPr/>
      </p:nvGrpSpPr>
      <p:grpSpPr>
        <a:xfrm>
          <a:off x="0" y="0"/>
          <a:ext cx="0" cy="0"/>
          <a:chOff x="0" y="0"/>
          <a:chExt cx="0" cy="0"/>
        </a:xfrm>
      </p:grpSpPr>
      <p:pic>
        <p:nvPicPr>
          <p:cNvPr id="426" name="Google Shape;426;p43"/>
          <p:cNvPicPr preferRelativeResize="0"/>
          <p:nvPr/>
        </p:nvPicPr>
        <p:blipFill rotWithShape="1">
          <a:blip r:embed="rId2">
            <a:alphaModFix/>
          </a:blip>
          <a:srcRect t="9" b="9"/>
          <a:stretch/>
        </p:blipFill>
        <p:spPr>
          <a:xfrm>
            <a:off x="0" y="0"/>
            <a:ext cx="8575675" cy="9944100"/>
          </a:xfrm>
          <a:prstGeom prst="rect">
            <a:avLst/>
          </a:prstGeom>
          <a:noFill/>
          <a:ln>
            <a:noFill/>
          </a:ln>
        </p:spPr>
      </p:pic>
      <p:pic>
        <p:nvPicPr>
          <p:cNvPr id="427" name="Google Shape;427;p43"/>
          <p:cNvPicPr preferRelativeResize="0"/>
          <p:nvPr/>
        </p:nvPicPr>
        <p:blipFill rotWithShape="1">
          <a:blip r:embed="rId3">
            <a:alphaModFix/>
          </a:blip>
          <a:srcRect b="73756"/>
          <a:stretch/>
        </p:blipFill>
        <p:spPr>
          <a:xfrm>
            <a:off x="4617373" y="8739537"/>
            <a:ext cx="3958297" cy="1204558"/>
          </a:xfrm>
          <a:prstGeom prst="rect">
            <a:avLst/>
          </a:prstGeom>
          <a:noFill/>
          <a:ln>
            <a:noFill/>
          </a:ln>
        </p:spPr>
      </p:pic>
      <p:sp>
        <p:nvSpPr>
          <p:cNvPr id="428" name="Google Shape;428;p4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319075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429"/>
        <p:cNvGrpSpPr/>
        <p:nvPr/>
      </p:nvGrpSpPr>
      <p:grpSpPr>
        <a:xfrm>
          <a:off x="0" y="0"/>
          <a:ext cx="0" cy="0"/>
          <a:chOff x="0" y="0"/>
          <a:chExt cx="0" cy="0"/>
        </a:xfrm>
      </p:grpSpPr>
      <p:sp>
        <p:nvSpPr>
          <p:cNvPr id="430" name="Google Shape;430;p4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31" name="Google Shape;431;p44"/>
          <p:cNvPicPr preferRelativeResize="0"/>
          <p:nvPr/>
        </p:nvPicPr>
        <p:blipFill>
          <a:blip r:embed="rId2">
            <a:alphaModFix/>
          </a:blip>
          <a:stretch>
            <a:fillRect/>
          </a:stretch>
        </p:blipFill>
        <p:spPr>
          <a:xfrm flipH="1">
            <a:off x="0" y="1"/>
            <a:ext cx="2449540" cy="4320534"/>
          </a:xfrm>
          <a:prstGeom prst="rect">
            <a:avLst/>
          </a:prstGeom>
          <a:noFill/>
          <a:ln>
            <a:noFill/>
          </a:ln>
        </p:spPr>
      </p:pic>
    </p:spTree>
    <p:extLst>
      <p:ext uri="{BB962C8B-B14F-4D97-AF65-F5344CB8AC3E}">
        <p14:creationId xmlns:p14="http://schemas.microsoft.com/office/powerpoint/2010/main" val="30480550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7">
  <p:cSld name="Section header 7">
    <p:spTree>
      <p:nvGrpSpPr>
        <p:cNvPr id="1" name="Shape 432"/>
        <p:cNvGrpSpPr/>
        <p:nvPr/>
      </p:nvGrpSpPr>
      <p:grpSpPr>
        <a:xfrm>
          <a:off x="0" y="0"/>
          <a:ext cx="0" cy="0"/>
          <a:chOff x="0" y="0"/>
          <a:chExt cx="0" cy="0"/>
        </a:xfrm>
      </p:grpSpPr>
      <p:pic>
        <p:nvPicPr>
          <p:cNvPr id="433" name="Google Shape;433;p45"/>
          <p:cNvPicPr preferRelativeResize="0"/>
          <p:nvPr/>
        </p:nvPicPr>
        <p:blipFill rotWithShape="1">
          <a:blip r:embed="rId2">
            <a:alphaModFix/>
          </a:blip>
          <a:srcRect l="30429"/>
          <a:stretch/>
        </p:blipFill>
        <p:spPr>
          <a:xfrm>
            <a:off x="2609372" y="0"/>
            <a:ext cx="5966303" cy="9944100"/>
          </a:xfrm>
          <a:prstGeom prst="rect">
            <a:avLst/>
          </a:prstGeom>
          <a:noFill/>
          <a:ln>
            <a:noFill/>
          </a:ln>
        </p:spPr>
      </p:pic>
      <p:sp>
        <p:nvSpPr>
          <p:cNvPr id="434" name="Google Shape;434;p45"/>
          <p:cNvSpPr txBox="1">
            <a:spLocks noGrp="1"/>
          </p:cNvSpPr>
          <p:nvPr>
            <p:ph type="title" hasCustomPrompt="1"/>
          </p:nvPr>
        </p:nvSpPr>
        <p:spPr>
          <a:xfrm>
            <a:off x="571550" y="3067185"/>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35" name="Google Shape;435;p45"/>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436" name="Google Shape;436;p45"/>
          <p:cNvSpPr txBox="1">
            <a:spLocks noGrp="1"/>
          </p:cNvSpPr>
          <p:nvPr>
            <p:ph type="subTitle" idx="1"/>
          </p:nvPr>
        </p:nvSpPr>
        <p:spPr>
          <a:xfrm flipH="1">
            <a:off x="571430" y="7036898"/>
            <a:ext cx="2472822"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945088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437"/>
        <p:cNvGrpSpPr/>
        <p:nvPr/>
      </p:nvGrpSpPr>
      <p:grpSpPr>
        <a:xfrm>
          <a:off x="0" y="0"/>
          <a:ext cx="0" cy="0"/>
          <a:chOff x="0" y="0"/>
          <a:chExt cx="0" cy="0"/>
        </a:xfrm>
      </p:grpSpPr>
      <p:pic>
        <p:nvPicPr>
          <p:cNvPr id="438" name="Google Shape;438;p46"/>
          <p:cNvPicPr preferRelativeResize="0"/>
          <p:nvPr/>
        </p:nvPicPr>
        <p:blipFill rotWithShape="1">
          <a:blip r:embed="rId2">
            <a:alphaModFix/>
          </a:blip>
          <a:srcRect l="33457"/>
          <a:stretch/>
        </p:blipFill>
        <p:spPr>
          <a:xfrm rot="10800000">
            <a:off x="0" y="3266316"/>
            <a:ext cx="3831340" cy="6677784"/>
          </a:xfrm>
          <a:prstGeom prst="rect">
            <a:avLst/>
          </a:prstGeom>
          <a:noFill/>
          <a:ln>
            <a:noFill/>
          </a:ln>
        </p:spPr>
      </p:pic>
      <p:pic>
        <p:nvPicPr>
          <p:cNvPr id="439" name="Google Shape;439;p46"/>
          <p:cNvPicPr preferRelativeResize="0"/>
          <p:nvPr/>
        </p:nvPicPr>
        <p:blipFill rotWithShape="1">
          <a:blip r:embed="rId3">
            <a:alphaModFix/>
          </a:blip>
          <a:srcRect l="32313" b="44084"/>
          <a:stretch/>
        </p:blipFill>
        <p:spPr>
          <a:xfrm>
            <a:off x="3265045" y="0"/>
            <a:ext cx="5310635" cy="5087424"/>
          </a:xfrm>
          <a:prstGeom prst="rect">
            <a:avLst/>
          </a:prstGeom>
          <a:noFill/>
          <a:ln>
            <a:noFill/>
          </a:ln>
        </p:spPr>
      </p:pic>
      <p:sp>
        <p:nvSpPr>
          <p:cNvPr id="440" name="Google Shape;440;p4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2784886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three columns and numbers">
  <p:cSld name="Title, three columns and numbers">
    <p:spTree>
      <p:nvGrpSpPr>
        <p:cNvPr id="1" name="Shape 441"/>
        <p:cNvGrpSpPr/>
        <p:nvPr/>
      </p:nvGrpSpPr>
      <p:grpSpPr>
        <a:xfrm>
          <a:off x="0" y="0"/>
          <a:ext cx="0" cy="0"/>
          <a:chOff x="0" y="0"/>
          <a:chExt cx="0" cy="0"/>
        </a:xfrm>
      </p:grpSpPr>
      <p:sp>
        <p:nvSpPr>
          <p:cNvPr id="442" name="Google Shape;442;p47"/>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43" name="Google Shape;443;p47"/>
          <p:cNvSpPr txBox="1">
            <a:spLocks noGrp="1"/>
          </p:cNvSpPr>
          <p:nvPr>
            <p:ph type="subTitle" idx="1"/>
          </p:nvPr>
        </p:nvSpPr>
        <p:spPr>
          <a:xfrm>
            <a:off x="1349082" y="588999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4" name="Google Shape;444;p47"/>
          <p:cNvSpPr txBox="1">
            <a:spLocks noGrp="1"/>
          </p:cNvSpPr>
          <p:nvPr>
            <p:ph type="subTitle" idx="2"/>
          </p:nvPr>
        </p:nvSpPr>
        <p:spPr>
          <a:xfrm>
            <a:off x="1349082" y="5300813"/>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5" name="Google Shape;445;p47"/>
          <p:cNvSpPr txBox="1">
            <a:spLocks noGrp="1"/>
          </p:cNvSpPr>
          <p:nvPr>
            <p:ph type="subTitle" idx="3"/>
          </p:nvPr>
        </p:nvSpPr>
        <p:spPr>
          <a:xfrm>
            <a:off x="3558894" y="588997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6" name="Google Shape;446;p47"/>
          <p:cNvSpPr txBox="1">
            <a:spLocks noGrp="1"/>
          </p:cNvSpPr>
          <p:nvPr>
            <p:ph type="subTitle" idx="4"/>
          </p:nvPr>
        </p:nvSpPr>
        <p:spPr>
          <a:xfrm>
            <a:off x="3558894" y="5300813"/>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7" name="Google Shape;447;p47"/>
          <p:cNvSpPr txBox="1">
            <a:spLocks noGrp="1"/>
          </p:cNvSpPr>
          <p:nvPr>
            <p:ph type="subTitle" idx="5"/>
          </p:nvPr>
        </p:nvSpPr>
        <p:spPr>
          <a:xfrm>
            <a:off x="5747503" y="588999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8" name="Google Shape;448;p47"/>
          <p:cNvSpPr txBox="1">
            <a:spLocks noGrp="1"/>
          </p:cNvSpPr>
          <p:nvPr>
            <p:ph type="subTitle" idx="6"/>
          </p:nvPr>
        </p:nvSpPr>
        <p:spPr>
          <a:xfrm>
            <a:off x="5747503" y="5300765"/>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9" name="Google Shape;449;p47"/>
          <p:cNvSpPr txBox="1">
            <a:spLocks noGrp="1"/>
          </p:cNvSpPr>
          <p:nvPr>
            <p:ph type="title" idx="7" hasCustomPrompt="1"/>
          </p:nvPr>
        </p:nvSpPr>
        <p:spPr>
          <a:xfrm>
            <a:off x="1349104"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sp>
        <p:nvSpPr>
          <p:cNvPr id="450" name="Google Shape;450;p47"/>
          <p:cNvSpPr txBox="1">
            <a:spLocks noGrp="1"/>
          </p:cNvSpPr>
          <p:nvPr>
            <p:ph type="title" idx="8" hasCustomPrompt="1"/>
          </p:nvPr>
        </p:nvSpPr>
        <p:spPr>
          <a:xfrm>
            <a:off x="3558907"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sp>
        <p:nvSpPr>
          <p:cNvPr id="451" name="Google Shape;451;p47"/>
          <p:cNvSpPr txBox="1">
            <a:spLocks noGrp="1"/>
          </p:cNvSpPr>
          <p:nvPr>
            <p:ph type="title" idx="9" hasCustomPrompt="1"/>
          </p:nvPr>
        </p:nvSpPr>
        <p:spPr>
          <a:xfrm>
            <a:off x="5747514"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pic>
        <p:nvPicPr>
          <p:cNvPr id="452" name="Google Shape;452;p47"/>
          <p:cNvPicPr preferRelativeResize="0"/>
          <p:nvPr/>
        </p:nvPicPr>
        <p:blipFill>
          <a:blip r:embed="rId2">
            <a:alphaModFix/>
          </a:blip>
          <a:stretch>
            <a:fillRect/>
          </a:stretch>
        </p:blipFill>
        <p:spPr>
          <a:xfrm rot="10800000" flipH="1">
            <a:off x="3101813" y="581"/>
            <a:ext cx="2372050" cy="2171858"/>
          </a:xfrm>
          <a:prstGeom prst="rect">
            <a:avLst/>
          </a:prstGeom>
          <a:noFill/>
          <a:ln>
            <a:noFill/>
          </a:ln>
        </p:spPr>
      </p:pic>
    </p:spTree>
    <p:extLst>
      <p:ext uri="{BB962C8B-B14F-4D97-AF65-F5344CB8AC3E}">
        <p14:creationId xmlns:p14="http://schemas.microsoft.com/office/powerpoint/2010/main" val="2855044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8">
  <p:cSld name="Section header 8">
    <p:spTree>
      <p:nvGrpSpPr>
        <p:cNvPr id="1" name="Shape 453"/>
        <p:cNvGrpSpPr/>
        <p:nvPr/>
      </p:nvGrpSpPr>
      <p:grpSpPr>
        <a:xfrm>
          <a:off x="0" y="0"/>
          <a:ext cx="0" cy="0"/>
          <a:chOff x="0" y="0"/>
          <a:chExt cx="0" cy="0"/>
        </a:xfrm>
      </p:grpSpPr>
      <p:pic>
        <p:nvPicPr>
          <p:cNvPr id="454" name="Google Shape;454;p48"/>
          <p:cNvPicPr preferRelativeResize="0"/>
          <p:nvPr/>
        </p:nvPicPr>
        <p:blipFill rotWithShape="1">
          <a:blip r:embed="rId2">
            <a:alphaModFix/>
          </a:blip>
          <a:srcRect r="20420"/>
          <a:stretch/>
        </p:blipFill>
        <p:spPr>
          <a:xfrm>
            <a:off x="-20822" y="1"/>
            <a:ext cx="5487747" cy="7996269"/>
          </a:xfrm>
          <a:prstGeom prst="rect">
            <a:avLst/>
          </a:prstGeom>
          <a:noFill/>
          <a:ln>
            <a:noFill/>
          </a:ln>
        </p:spPr>
      </p:pic>
      <p:sp>
        <p:nvSpPr>
          <p:cNvPr id="455" name="Google Shape;455;p48"/>
          <p:cNvSpPr txBox="1">
            <a:spLocks noGrp="1"/>
          </p:cNvSpPr>
          <p:nvPr>
            <p:ph type="title" hasCustomPrompt="1"/>
          </p:nvPr>
        </p:nvSpPr>
        <p:spPr>
          <a:xfrm flipH="1">
            <a:off x="6077836" y="3056213"/>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56" name="Google Shape;456;p48"/>
          <p:cNvSpPr txBox="1">
            <a:spLocks noGrp="1"/>
          </p:cNvSpPr>
          <p:nvPr>
            <p:ph type="ctrTitle" idx="2"/>
          </p:nvPr>
        </p:nvSpPr>
        <p:spPr>
          <a:xfrm flipH="1">
            <a:off x="1604305" y="503029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457" name="Google Shape;457;p48"/>
          <p:cNvSpPr txBox="1">
            <a:spLocks noGrp="1"/>
          </p:cNvSpPr>
          <p:nvPr>
            <p:ph type="subTitle" idx="1"/>
          </p:nvPr>
        </p:nvSpPr>
        <p:spPr>
          <a:xfrm>
            <a:off x="5086344" y="7044342"/>
            <a:ext cx="291511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2975471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one column">
  <p:cSld name="Title and one column">
    <p:spTree>
      <p:nvGrpSpPr>
        <p:cNvPr id="1" name="Shape 458"/>
        <p:cNvGrpSpPr/>
        <p:nvPr/>
      </p:nvGrpSpPr>
      <p:grpSpPr>
        <a:xfrm>
          <a:off x="0" y="0"/>
          <a:ext cx="0" cy="0"/>
          <a:chOff x="0" y="0"/>
          <a:chExt cx="0" cy="0"/>
        </a:xfrm>
      </p:grpSpPr>
      <p:sp>
        <p:nvSpPr>
          <p:cNvPr id="459" name="Google Shape;459;p49"/>
          <p:cNvSpPr txBox="1">
            <a:spLocks noGrp="1"/>
          </p:cNvSpPr>
          <p:nvPr>
            <p:ph type="ctrTitle"/>
          </p:nvPr>
        </p:nvSpPr>
        <p:spPr>
          <a:xfrm>
            <a:off x="1326843" y="7616270"/>
            <a:ext cx="3650570" cy="1481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60" name="Google Shape;460;p49"/>
          <p:cNvSpPr txBox="1">
            <a:spLocks noGrp="1"/>
          </p:cNvSpPr>
          <p:nvPr>
            <p:ph type="subTitle" idx="1"/>
          </p:nvPr>
        </p:nvSpPr>
        <p:spPr>
          <a:xfrm>
            <a:off x="1326842" y="5911892"/>
            <a:ext cx="2525716" cy="160196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Clr>
                <a:srgbClr val="434343"/>
              </a:buClr>
              <a:buSzPts val="1200"/>
              <a:buNone/>
              <a:defRPr sz="1125">
                <a:solidFill>
                  <a:srgbClr val="434343"/>
                </a:solidFill>
              </a:defRPr>
            </a:lvl2pPr>
            <a:lvl3pPr lvl="2" algn="ctr" rtl="0">
              <a:lnSpc>
                <a:spcPct val="100000"/>
              </a:lnSpc>
              <a:spcBef>
                <a:spcPts val="0"/>
              </a:spcBef>
              <a:spcAft>
                <a:spcPts val="0"/>
              </a:spcAft>
              <a:buClr>
                <a:srgbClr val="434343"/>
              </a:buClr>
              <a:buSzPts val="1200"/>
              <a:buNone/>
              <a:defRPr sz="1125">
                <a:solidFill>
                  <a:srgbClr val="434343"/>
                </a:solidFill>
              </a:defRPr>
            </a:lvl3pPr>
            <a:lvl4pPr lvl="3" algn="ctr" rtl="0">
              <a:lnSpc>
                <a:spcPct val="100000"/>
              </a:lnSpc>
              <a:spcBef>
                <a:spcPts val="0"/>
              </a:spcBef>
              <a:spcAft>
                <a:spcPts val="0"/>
              </a:spcAft>
              <a:buClr>
                <a:srgbClr val="434343"/>
              </a:buClr>
              <a:buSzPts val="1200"/>
              <a:buNone/>
              <a:defRPr sz="1125">
                <a:solidFill>
                  <a:srgbClr val="434343"/>
                </a:solidFill>
              </a:defRPr>
            </a:lvl4pPr>
            <a:lvl5pPr lvl="4" algn="ctr" rtl="0">
              <a:lnSpc>
                <a:spcPct val="100000"/>
              </a:lnSpc>
              <a:spcBef>
                <a:spcPts val="0"/>
              </a:spcBef>
              <a:spcAft>
                <a:spcPts val="0"/>
              </a:spcAft>
              <a:buClr>
                <a:srgbClr val="434343"/>
              </a:buClr>
              <a:buSzPts val="1200"/>
              <a:buNone/>
              <a:defRPr sz="1125">
                <a:solidFill>
                  <a:srgbClr val="434343"/>
                </a:solidFill>
              </a:defRPr>
            </a:lvl5pPr>
            <a:lvl6pPr lvl="5" algn="ctr" rtl="0">
              <a:lnSpc>
                <a:spcPct val="100000"/>
              </a:lnSpc>
              <a:spcBef>
                <a:spcPts val="0"/>
              </a:spcBef>
              <a:spcAft>
                <a:spcPts val="0"/>
              </a:spcAft>
              <a:buClr>
                <a:srgbClr val="434343"/>
              </a:buClr>
              <a:buSzPts val="1200"/>
              <a:buNone/>
              <a:defRPr sz="1125">
                <a:solidFill>
                  <a:srgbClr val="434343"/>
                </a:solidFill>
              </a:defRPr>
            </a:lvl6pPr>
            <a:lvl7pPr lvl="6" algn="ctr" rtl="0">
              <a:lnSpc>
                <a:spcPct val="100000"/>
              </a:lnSpc>
              <a:spcBef>
                <a:spcPts val="0"/>
              </a:spcBef>
              <a:spcAft>
                <a:spcPts val="0"/>
              </a:spcAft>
              <a:buClr>
                <a:srgbClr val="434343"/>
              </a:buClr>
              <a:buSzPts val="1200"/>
              <a:buNone/>
              <a:defRPr sz="1125">
                <a:solidFill>
                  <a:srgbClr val="434343"/>
                </a:solidFill>
              </a:defRPr>
            </a:lvl7pPr>
            <a:lvl8pPr lvl="7" algn="ctr" rtl="0">
              <a:lnSpc>
                <a:spcPct val="100000"/>
              </a:lnSpc>
              <a:spcBef>
                <a:spcPts val="0"/>
              </a:spcBef>
              <a:spcAft>
                <a:spcPts val="0"/>
              </a:spcAft>
              <a:buClr>
                <a:srgbClr val="434343"/>
              </a:buClr>
              <a:buSzPts val="1200"/>
              <a:buNone/>
              <a:defRPr sz="1125">
                <a:solidFill>
                  <a:srgbClr val="434343"/>
                </a:solidFill>
              </a:defRPr>
            </a:lvl8pPr>
            <a:lvl9pPr lvl="8" algn="ctr" rtl="0">
              <a:lnSpc>
                <a:spcPct val="100000"/>
              </a:lnSpc>
              <a:spcBef>
                <a:spcPts val="0"/>
              </a:spcBef>
              <a:spcAft>
                <a:spcPts val="0"/>
              </a:spcAft>
              <a:buClr>
                <a:srgbClr val="434343"/>
              </a:buClr>
              <a:buSzPts val="1200"/>
              <a:buNone/>
              <a:defRPr sz="1125">
                <a:solidFill>
                  <a:srgbClr val="434343"/>
                </a:solidFill>
              </a:defRPr>
            </a:lvl9pPr>
          </a:lstStyle>
          <a:p>
            <a:r>
              <a:rPr lang="fr-FR"/>
              <a:t>Modifiez le style des sous-titres du masque</a:t>
            </a:r>
            <a:endParaRPr/>
          </a:p>
        </p:txBody>
      </p:sp>
      <p:pic>
        <p:nvPicPr>
          <p:cNvPr id="461" name="Google Shape;461;p49"/>
          <p:cNvPicPr preferRelativeResize="0"/>
          <p:nvPr/>
        </p:nvPicPr>
        <p:blipFill>
          <a:blip r:embed="rId2">
            <a:alphaModFix/>
          </a:blip>
          <a:stretch>
            <a:fillRect/>
          </a:stretch>
        </p:blipFill>
        <p:spPr>
          <a:xfrm rot="10800000" flipH="1">
            <a:off x="-11" y="558"/>
            <a:ext cx="4207441" cy="5027295"/>
          </a:xfrm>
          <a:prstGeom prst="rect">
            <a:avLst/>
          </a:prstGeom>
          <a:noFill/>
          <a:ln>
            <a:noFill/>
          </a:ln>
        </p:spPr>
      </p:pic>
      <p:pic>
        <p:nvPicPr>
          <p:cNvPr id="462" name="Google Shape;462;p49"/>
          <p:cNvPicPr preferRelativeResize="0"/>
          <p:nvPr/>
        </p:nvPicPr>
        <p:blipFill rotWithShape="1">
          <a:blip r:embed="rId3">
            <a:alphaModFix/>
          </a:blip>
          <a:srcRect r="10482" b="10201"/>
          <a:stretch/>
        </p:blipFill>
        <p:spPr>
          <a:xfrm>
            <a:off x="4153444" y="4172666"/>
            <a:ext cx="4422231" cy="5771435"/>
          </a:xfrm>
          <a:prstGeom prst="rect">
            <a:avLst/>
          </a:prstGeom>
          <a:noFill/>
          <a:ln>
            <a:noFill/>
          </a:ln>
        </p:spPr>
      </p:pic>
    </p:spTree>
    <p:extLst>
      <p:ext uri="{BB962C8B-B14F-4D97-AF65-F5344CB8AC3E}">
        <p14:creationId xmlns:p14="http://schemas.microsoft.com/office/powerpoint/2010/main" val="35111738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463"/>
        <p:cNvGrpSpPr/>
        <p:nvPr/>
      </p:nvGrpSpPr>
      <p:grpSpPr>
        <a:xfrm>
          <a:off x="0" y="0"/>
          <a:ext cx="0" cy="0"/>
          <a:chOff x="0" y="0"/>
          <a:chExt cx="0" cy="0"/>
        </a:xfrm>
      </p:grpSpPr>
      <p:sp>
        <p:nvSpPr>
          <p:cNvPr id="464" name="Google Shape;464;p50"/>
          <p:cNvSpPr txBox="1">
            <a:spLocks noGrp="1"/>
          </p:cNvSpPr>
          <p:nvPr>
            <p:ph type="subTitle" idx="1"/>
          </p:nvPr>
        </p:nvSpPr>
        <p:spPr>
          <a:xfrm>
            <a:off x="820225" y="5103304"/>
            <a:ext cx="1869598"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032"/>
            </a:lvl2pPr>
            <a:lvl3pPr lvl="2" algn="r" rtl="0">
              <a:lnSpc>
                <a:spcPct val="100000"/>
              </a:lnSpc>
              <a:spcBef>
                <a:spcPts val="0"/>
              </a:spcBef>
              <a:spcAft>
                <a:spcPts val="0"/>
              </a:spcAft>
              <a:buSzPts val="1100"/>
              <a:buNone/>
              <a:defRPr sz="1032"/>
            </a:lvl3pPr>
            <a:lvl4pPr lvl="3" algn="r" rtl="0">
              <a:lnSpc>
                <a:spcPct val="100000"/>
              </a:lnSpc>
              <a:spcBef>
                <a:spcPts val="0"/>
              </a:spcBef>
              <a:spcAft>
                <a:spcPts val="0"/>
              </a:spcAft>
              <a:buSzPts val="1100"/>
              <a:buNone/>
              <a:defRPr sz="1032"/>
            </a:lvl4pPr>
            <a:lvl5pPr lvl="4" algn="r" rtl="0">
              <a:lnSpc>
                <a:spcPct val="100000"/>
              </a:lnSpc>
              <a:spcBef>
                <a:spcPts val="0"/>
              </a:spcBef>
              <a:spcAft>
                <a:spcPts val="0"/>
              </a:spcAft>
              <a:buSzPts val="1100"/>
              <a:buNone/>
              <a:defRPr sz="1032"/>
            </a:lvl5pPr>
            <a:lvl6pPr lvl="5" algn="r" rtl="0">
              <a:lnSpc>
                <a:spcPct val="100000"/>
              </a:lnSpc>
              <a:spcBef>
                <a:spcPts val="0"/>
              </a:spcBef>
              <a:spcAft>
                <a:spcPts val="0"/>
              </a:spcAft>
              <a:buSzPts val="1100"/>
              <a:buNone/>
              <a:defRPr sz="1032"/>
            </a:lvl6pPr>
            <a:lvl7pPr lvl="6" algn="r" rtl="0">
              <a:lnSpc>
                <a:spcPct val="100000"/>
              </a:lnSpc>
              <a:spcBef>
                <a:spcPts val="0"/>
              </a:spcBef>
              <a:spcAft>
                <a:spcPts val="0"/>
              </a:spcAft>
              <a:buSzPts val="1100"/>
              <a:buNone/>
              <a:defRPr sz="1032"/>
            </a:lvl7pPr>
            <a:lvl8pPr lvl="7" algn="r" rtl="0">
              <a:lnSpc>
                <a:spcPct val="100000"/>
              </a:lnSpc>
              <a:spcBef>
                <a:spcPts val="0"/>
              </a:spcBef>
              <a:spcAft>
                <a:spcPts val="0"/>
              </a:spcAft>
              <a:buSzPts val="1100"/>
              <a:buNone/>
              <a:defRPr sz="1032"/>
            </a:lvl8pPr>
            <a:lvl9pPr lvl="8" algn="r" rtl="0">
              <a:lnSpc>
                <a:spcPct val="100000"/>
              </a:lnSpc>
              <a:spcBef>
                <a:spcPts val="0"/>
              </a:spcBef>
              <a:spcAft>
                <a:spcPts val="0"/>
              </a:spcAft>
              <a:buSzPts val="1100"/>
              <a:buNone/>
              <a:defRPr sz="1032"/>
            </a:lvl9pPr>
          </a:lstStyle>
          <a:p>
            <a:r>
              <a:rPr lang="fr-FR"/>
              <a:t>Modifiez le style des sous-titres du masque</a:t>
            </a:r>
            <a:endParaRPr/>
          </a:p>
        </p:txBody>
      </p:sp>
      <p:sp>
        <p:nvSpPr>
          <p:cNvPr id="465" name="Google Shape;465;p50"/>
          <p:cNvSpPr txBox="1">
            <a:spLocks noGrp="1"/>
          </p:cNvSpPr>
          <p:nvPr>
            <p:ph type="subTitle" idx="2"/>
          </p:nvPr>
        </p:nvSpPr>
        <p:spPr>
          <a:xfrm>
            <a:off x="820225" y="4543324"/>
            <a:ext cx="1869598"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66" name="Google Shape;466;p50"/>
          <p:cNvSpPr txBox="1">
            <a:spLocks noGrp="1"/>
          </p:cNvSpPr>
          <p:nvPr>
            <p:ph type="subTitle" idx="3"/>
          </p:nvPr>
        </p:nvSpPr>
        <p:spPr>
          <a:xfrm flipH="1">
            <a:off x="5885854" y="5103304"/>
            <a:ext cx="1869598"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67" name="Google Shape;467;p50"/>
          <p:cNvSpPr txBox="1">
            <a:spLocks noGrp="1"/>
          </p:cNvSpPr>
          <p:nvPr>
            <p:ph type="subTitle" idx="4"/>
          </p:nvPr>
        </p:nvSpPr>
        <p:spPr>
          <a:xfrm flipH="1">
            <a:off x="5885854" y="4543324"/>
            <a:ext cx="1869598"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3776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36563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right">
  <p:cSld name="Title and two columns right">
    <p:spTree>
      <p:nvGrpSpPr>
        <p:cNvPr id="1" name="Shape 468"/>
        <p:cNvGrpSpPr/>
        <p:nvPr/>
      </p:nvGrpSpPr>
      <p:grpSpPr>
        <a:xfrm>
          <a:off x="0" y="0"/>
          <a:ext cx="0" cy="0"/>
          <a:chOff x="0" y="0"/>
          <a:chExt cx="0" cy="0"/>
        </a:xfrm>
      </p:grpSpPr>
      <p:sp>
        <p:nvSpPr>
          <p:cNvPr id="469" name="Google Shape;469;p51"/>
          <p:cNvSpPr txBox="1">
            <a:spLocks noGrp="1"/>
          </p:cNvSpPr>
          <p:nvPr>
            <p:ph type="subTitle" idx="1"/>
          </p:nvPr>
        </p:nvSpPr>
        <p:spPr>
          <a:xfrm flipH="1">
            <a:off x="3179208" y="6064627"/>
            <a:ext cx="1754806" cy="15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70" name="Google Shape;470;p51"/>
          <p:cNvSpPr txBox="1">
            <a:spLocks noGrp="1"/>
          </p:cNvSpPr>
          <p:nvPr>
            <p:ph type="subTitle" idx="2"/>
          </p:nvPr>
        </p:nvSpPr>
        <p:spPr>
          <a:xfrm flipH="1">
            <a:off x="3179208" y="5681438"/>
            <a:ext cx="1754806"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71" name="Google Shape;471;p51"/>
          <p:cNvSpPr txBox="1">
            <a:spLocks noGrp="1"/>
          </p:cNvSpPr>
          <p:nvPr>
            <p:ph type="subTitle" idx="3"/>
          </p:nvPr>
        </p:nvSpPr>
        <p:spPr>
          <a:xfrm flipH="1">
            <a:off x="6059618" y="6064627"/>
            <a:ext cx="1754806" cy="15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72" name="Google Shape;472;p51"/>
          <p:cNvSpPr txBox="1">
            <a:spLocks noGrp="1"/>
          </p:cNvSpPr>
          <p:nvPr>
            <p:ph type="subTitle" idx="4"/>
          </p:nvPr>
        </p:nvSpPr>
        <p:spPr>
          <a:xfrm flipH="1">
            <a:off x="6059618" y="5681438"/>
            <a:ext cx="1754806"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73" name="Google Shape;473;p51"/>
          <p:cNvSpPr txBox="1">
            <a:spLocks noGrp="1"/>
          </p:cNvSpPr>
          <p:nvPr>
            <p:ph type="ctrTitle"/>
          </p:nvPr>
        </p:nvSpPr>
        <p:spPr>
          <a:xfrm>
            <a:off x="2930163" y="7581325"/>
            <a:ext cx="499375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74" name="Google Shape;474;p51"/>
          <p:cNvPicPr preferRelativeResize="0"/>
          <p:nvPr/>
        </p:nvPicPr>
        <p:blipFill>
          <a:blip r:embed="rId2">
            <a:alphaModFix/>
          </a:blip>
          <a:stretch>
            <a:fillRect/>
          </a:stretch>
        </p:blipFill>
        <p:spPr>
          <a:xfrm rot="10800000" flipH="1">
            <a:off x="0" y="-22"/>
            <a:ext cx="4591559" cy="7531735"/>
          </a:xfrm>
          <a:prstGeom prst="rect">
            <a:avLst/>
          </a:prstGeom>
          <a:noFill/>
          <a:ln>
            <a:noFill/>
          </a:ln>
        </p:spPr>
      </p:pic>
    </p:spTree>
    <p:extLst>
      <p:ext uri="{BB962C8B-B14F-4D97-AF65-F5344CB8AC3E}">
        <p14:creationId xmlns:p14="http://schemas.microsoft.com/office/powerpoint/2010/main" val="2141453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475"/>
        <p:cNvGrpSpPr/>
        <p:nvPr/>
      </p:nvGrpSpPr>
      <p:grpSpPr>
        <a:xfrm>
          <a:off x="0" y="0"/>
          <a:ext cx="0" cy="0"/>
          <a:chOff x="0" y="0"/>
          <a:chExt cx="0" cy="0"/>
        </a:xfrm>
      </p:grpSpPr>
      <p:sp>
        <p:nvSpPr>
          <p:cNvPr id="476" name="Google Shape;476;p52"/>
          <p:cNvSpPr/>
          <p:nvPr/>
        </p:nvSpPr>
        <p:spPr>
          <a:xfrm>
            <a:off x="5300976" y="2487900"/>
            <a:ext cx="2915111" cy="6009380"/>
          </a:xfrm>
          <a:prstGeom prst="ellipse">
            <a:avLst/>
          </a:prstGeom>
          <a:solidFill>
            <a:srgbClr val="FFFFFF">
              <a:alpha val="80390"/>
            </a:srgbClr>
          </a:solidFill>
          <a:ln>
            <a:noFill/>
          </a:ln>
        </p:spPr>
        <p:txBody>
          <a:bodyPr spcFirstLastPara="1" wrap="square" lIns="64313" tIns="32145" rIns="64313" bIns="32145" anchor="ctr" anchorCtr="0">
            <a:noAutofit/>
          </a:bodyPr>
          <a:lstStyle/>
          <a:p>
            <a:pPr marL="0" marR="0" lvl="0" indent="0" algn="ctr" rtl="0">
              <a:spcBef>
                <a:spcPts val="0"/>
              </a:spcBef>
              <a:spcAft>
                <a:spcPts val="0"/>
              </a:spcAft>
              <a:buNone/>
            </a:pPr>
            <a:endParaRPr sz="1313" b="0" i="0" u="none" strike="noStrike" cap="none">
              <a:solidFill>
                <a:srgbClr val="645CA7"/>
              </a:solidFill>
              <a:latin typeface="Calibri"/>
              <a:ea typeface="Calibri"/>
              <a:cs typeface="Calibri"/>
              <a:sym typeface="Calibri"/>
            </a:endParaRPr>
          </a:p>
        </p:txBody>
      </p:sp>
      <p:sp>
        <p:nvSpPr>
          <p:cNvPr id="477" name="Google Shape;477;p52"/>
          <p:cNvSpPr txBox="1">
            <a:spLocks noGrp="1"/>
          </p:cNvSpPr>
          <p:nvPr>
            <p:ph type="ctrTitle"/>
          </p:nvPr>
        </p:nvSpPr>
        <p:spPr>
          <a:xfrm flipH="1">
            <a:off x="5302119" y="3519875"/>
            <a:ext cx="2910328" cy="121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689">
                <a:solidFill>
                  <a:schemeClr val="dk2"/>
                </a:solidFill>
              </a:defRPr>
            </a:lvl1pPr>
            <a:lvl2pPr lvl="1" algn="ctr" rtl="0">
              <a:spcBef>
                <a:spcPts val="0"/>
              </a:spcBef>
              <a:spcAft>
                <a:spcPts val="0"/>
              </a:spcAft>
              <a:buClr>
                <a:schemeClr val="dk2"/>
              </a:buClr>
              <a:buSzPts val="5200"/>
              <a:buNone/>
              <a:defRPr sz="4877">
                <a:solidFill>
                  <a:schemeClr val="dk2"/>
                </a:solidFill>
              </a:defRPr>
            </a:lvl2pPr>
            <a:lvl3pPr lvl="2" algn="ctr" rtl="0">
              <a:spcBef>
                <a:spcPts val="0"/>
              </a:spcBef>
              <a:spcAft>
                <a:spcPts val="0"/>
              </a:spcAft>
              <a:buClr>
                <a:schemeClr val="dk2"/>
              </a:buClr>
              <a:buSzPts val="5200"/>
              <a:buNone/>
              <a:defRPr sz="4877">
                <a:solidFill>
                  <a:schemeClr val="dk2"/>
                </a:solidFill>
              </a:defRPr>
            </a:lvl3pPr>
            <a:lvl4pPr lvl="3" algn="ctr" rtl="0">
              <a:spcBef>
                <a:spcPts val="0"/>
              </a:spcBef>
              <a:spcAft>
                <a:spcPts val="0"/>
              </a:spcAft>
              <a:buClr>
                <a:schemeClr val="dk2"/>
              </a:buClr>
              <a:buSzPts val="5200"/>
              <a:buNone/>
              <a:defRPr sz="4877">
                <a:solidFill>
                  <a:schemeClr val="dk2"/>
                </a:solidFill>
              </a:defRPr>
            </a:lvl4pPr>
            <a:lvl5pPr lvl="4" algn="ctr" rtl="0">
              <a:spcBef>
                <a:spcPts val="0"/>
              </a:spcBef>
              <a:spcAft>
                <a:spcPts val="0"/>
              </a:spcAft>
              <a:buClr>
                <a:schemeClr val="dk2"/>
              </a:buClr>
              <a:buSzPts val="5200"/>
              <a:buNone/>
              <a:defRPr sz="4877">
                <a:solidFill>
                  <a:schemeClr val="dk2"/>
                </a:solidFill>
              </a:defRPr>
            </a:lvl5pPr>
            <a:lvl6pPr lvl="5" algn="ctr" rtl="0">
              <a:spcBef>
                <a:spcPts val="0"/>
              </a:spcBef>
              <a:spcAft>
                <a:spcPts val="0"/>
              </a:spcAft>
              <a:buClr>
                <a:schemeClr val="dk2"/>
              </a:buClr>
              <a:buSzPts val="5200"/>
              <a:buNone/>
              <a:defRPr sz="4877">
                <a:solidFill>
                  <a:schemeClr val="dk2"/>
                </a:solidFill>
              </a:defRPr>
            </a:lvl6pPr>
            <a:lvl7pPr lvl="6" algn="ctr" rtl="0">
              <a:spcBef>
                <a:spcPts val="0"/>
              </a:spcBef>
              <a:spcAft>
                <a:spcPts val="0"/>
              </a:spcAft>
              <a:buClr>
                <a:schemeClr val="dk2"/>
              </a:buClr>
              <a:buSzPts val="5200"/>
              <a:buNone/>
              <a:defRPr sz="4877">
                <a:solidFill>
                  <a:schemeClr val="dk2"/>
                </a:solidFill>
              </a:defRPr>
            </a:lvl7pPr>
            <a:lvl8pPr lvl="7" algn="ctr" rtl="0">
              <a:spcBef>
                <a:spcPts val="0"/>
              </a:spcBef>
              <a:spcAft>
                <a:spcPts val="0"/>
              </a:spcAft>
              <a:buClr>
                <a:schemeClr val="dk2"/>
              </a:buClr>
              <a:buSzPts val="5200"/>
              <a:buNone/>
              <a:defRPr sz="4877">
                <a:solidFill>
                  <a:schemeClr val="dk2"/>
                </a:solidFill>
              </a:defRPr>
            </a:lvl8pPr>
            <a:lvl9pPr lvl="8" algn="ctr" rtl="0">
              <a:spcBef>
                <a:spcPts val="0"/>
              </a:spcBef>
              <a:spcAft>
                <a:spcPts val="0"/>
              </a:spcAft>
              <a:buClr>
                <a:schemeClr val="dk2"/>
              </a:buClr>
              <a:buSzPts val="5200"/>
              <a:buNone/>
              <a:defRPr sz="4877">
                <a:solidFill>
                  <a:schemeClr val="dk2"/>
                </a:solidFill>
              </a:defRPr>
            </a:lvl9pPr>
          </a:lstStyle>
          <a:p>
            <a:r>
              <a:rPr lang="fr-FR"/>
              <a:t>Modifiez le style du titre</a:t>
            </a:r>
            <a:endParaRPr/>
          </a:p>
        </p:txBody>
      </p:sp>
      <p:sp>
        <p:nvSpPr>
          <p:cNvPr id="478" name="Google Shape;478;p52"/>
          <p:cNvSpPr txBox="1">
            <a:spLocks noGrp="1"/>
          </p:cNvSpPr>
          <p:nvPr>
            <p:ph type="subTitle" idx="1"/>
          </p:nvPr>
        </p:nvSpPr>
        <p:spPr>
          <a:xfrm flipH="1">
            <a:off x="5401930" y="5321355"/>
            <a:ext cx="2710847" cy="12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200"/>
              <a:buNone/>
              <a:defRPr>
                <a:solidFill>
                  <a:schemeClr val="dk2"/>
                </a:solidFill>
              </a:defRPr>
            </a:lvl1pPr>
            <a:lvl2pPr lvl="1" algn="ctr" rtl="0">
              <a:lnSpc>
                <a:spcPct val="100000"/>
              </a:lnSpc>
              <a:spcBef>
                <a:spcPts val="0"/>
              </a:spcBef>
              <a:spcAft>
                <a:spcPts val="0"/>
              </a:spcAft>
              <a:buClr>
                <a:schemeClr val="dk2"/>
              </a:buClr>
              <a:buSzPts val="1200"/>
              <a:buNone/>
              <a:defRPr sz="1125">
                <a:solidFill>
                  <a:schemeClr val="dk2"/>
                </a:solidFill>
              </a:defRPr>
            </a:lvl2pPr>
            <a:lvl3pPr lvl="2" algn="ctr" rtl="0">
              <a:lnSpc>
                <a:spcPct val="100000"/>
              </a:lnSpc>
              <a:spcBef>
                <a:spcPts val="0"/>
              </a:spcBef>
              <a:spcAft>
                <a:spcPts val="0"/>
              </a:spcAft>
              <a:buClr>
                <a:schemeClr val="dk2"/>
              </a:buClr>
              <a:buSzPts val="1200"/>
              <a:buNone/>
              <a:defRPr sz="1125">
                <a:solidFill>
                  <a:schemeClr val="dk2"/>
                </a:solidFill>
              </a:defRPr>
            </a:lvl3pPr>
            <a:lvl4pPr lvl="3" algn="ctr" rtl="0">
              <a:lnSpc>
                <a:spcPct val="100000"/>
              </a:lnSpc>
              <a:spcBef>
                <a:spcPts val="0"/>
              </a:spcBef>
              <a:spcAft>
                <a:spcPts val="0"/>
              </a:spcAft>
              <a:buClr>
                <a:schemeClr val="dk2"/>
              </a:buClr>
              <a:buSzPts val="1200"/>
              <a:buNone/>
              <a:defRPr sz="1125">
                <a:solidFill>
                  <a:schemeClr val="dk2"/>
                </a:solidFill>
              </a:defRPr>
            </a:lvl4pPr>
            <a:lvl5pPr lvl="4" algn="ctr" rtl="0">
              <a:lnSpc>
                <a:spcPct val="100000"/>
              </a:lnSpc>
              <a:spcBef>
                <a:spcPts val="0"/>
              </a:spcBef>
              <a:spcAft>
                <a:spcPts val="0"/>
              </a:spcAft>
              <a:buClr>
                <a:schemeClr val="dk2"/>
              </a:buClr>
              <a:buSzPts val="1200"/>
              <a:buNone/>
              <a:defRPr sz="1125">
                <a:solidFill>
                  <a:schemeClr val="dk2"/>
                </a:solidFill>
              </a:defRPr>
            </a:lvl5pPr>
            <a:lvl6pPr lvl="5" algn="ctr" rtl="0">
              <a:lnSpc>
                <a:spcPct val="100000"/>
              </a:lnSpc>
              <a:spcBef>
                <a:spcPts val="0"/>
              </a:spcBef>
              <a:spcAft>
                <a:spcPts val="0"/>
              </a:spcAft>
              <a:buClr>
                <a:schemeClr val="dk2"/>
              </a:buClr>
              <a:buSzPts val="1200"/>
              <a:buNone/>
              <a:defRPr sz="1125">
                <a:solidFill>
                  <a:schemeClr val="dk2"/>
                </a:solidFill>
              </a:defRPr>
            </a:lvl6pPr>
            <a:lvl7pPr lvl="6" algn="ctr" rtl="0">
              <a:lnSpc>
                <a:spcPct val="100000"/>
              </a:lnSpc>
              <a:spcBef>
                <a:spcPts val="0"/>
              </a:spcBef>
              <a:spcAft>
                <a:spcPts val="0"/>
              </a:spcAft>
              <a:buClr>
                <a:schemeClr val="dk2"/>
              </a:buClr>
              <a:buSzPts val="1200"/>
              <a:buNone/>
              <a:defRPr sz="1125">
                <a:solidFill>
                  <a:schemeClr val="dk2"/>
                </a:solidFill>
              </a:defRPr>
            </a:lvl7pPr>
            <a:lvl8pPr lvl="7" algn="ctr" rtl="0">
              <a:lnSpc>
                <a:spcPct val="100000"/>
              </a:lnSpc>
              <a:spcBef>
                <a:spcPts val="0"/>
              </a:spcBef>
              <a:spcAft>
                <a:spcPts val="0"/>
              </a:spcAft>
              <a:buClr>
                <a:schemeClr val="dk2"/>
              </a:buClr>
              <a:buSzPts val="1200"/>
              <a:buNone/>
              <a:defRPr sz="1125">
                <a:solidFill>
                  <a:schemeClr val="dk2"/>
                </a:solidFill>
              </a:defRPr>
            </a:lvl8pPr>
            <a:lvl9pPr lvl="8" algn="ctr" rtl="0">
              <a:lnSpc>
                <a:spcPct val="100000"/>
              </a:lnSpc>
              <a:spcBef>
                <a:spcPts val="0"/>
              </a:spcBef>
              <a:spcAft>
                <a:spcPts val="0"/>
              </a:spcAft>
              <a:buClr>
                <a:schemeClr val="dk2"/>
              </a:buClr>
              <a:buSzPts val="1200"/>
              <a:buNone/>
              <a:defRPr sz="1125">
                <a:solidFill>
                  <a:schemeClr val="dk2"/>
                </a:solidFill>
              </a:defRPr>
            </a:lvl9pPr>
          </a:lstStyle>
          <a:p>
            <a:r>
              <a:rPr lang="fr-FR"/>
              <a:t>Modifiez le style des sous-titres du masque</a:t>
            </a:r>
            <a:endParaRPr/>
          </a:p>
        </p:txBody>
      </p:sp>
      <p:sp>
        <p:nvSpPr>
          <p:cNvPr id="479" name="Google Shape;479;p52"/>
          <p:cNvSpPr txBox="1"/>
          <p:nvPr/>
        </p:nvSpPr>
        <p:spPr>
          <a:xfrm>
            <a:off x="2431744" y="1020752"/>
            <a:ext cx="3712187" cy="910600"/>
          </a:xfrm>
          <a:prstGeom prst="rect">
            <a:avLst/>
          </a:prstGeom>
          <a:noFill/>
          <a:ln>
            <a:noFill/>
          </a:ln>
        </p:spPr>
        <p:txBody>
          <a:bodyPr spcFirstLastPara="1" wrap="square" lIns="85743" tIns="85743" rIns="85743" bIns="85743" anchor="t" anchorCtr="0">
            <a:noAutofit/>
          </a:bodyPr>
          <a:lstStyle/>
          <a:p>
            <a:pPr marL="0" lvl="0" indent="0" algn="ctr" rtl="0">
              <a:lnSpc>
                <a:spcPct val="80000"/>
              </a:lnSpc>
              <a:spcBef>
                <a:spcPts val="0"/>
              </a:spcBef>
              <a:spcAft>
                <a:spcPts val="0"/>
              </a:spcAft>
              <a:buNone/>
            </a:pPr>
            <a:r>
              <a:rPr lang="en" sz="938">
                <a:solidFill>
                  <a:schemeClr val="lt1"/>
                </a:solidFill>
                <a:latin typeface="Zilla Slab Light"/>
                <a:ea typeface="Zilla Slab Light"/>
                <a:cs typeface="Zilla Slab Light"/>
                <a:sym typeface="Zilla Slab Light"/>
              </a:rPr>
              <a:t>CREDITS: This presentation template was created by </a:t>
            </a:r>
            <a:r>
              <a:rPr lang="en" sz="938" b="1">
                <a:solidFill>
                  <a:schemeClr val="lt1"/>
                </a:solidFill>
                <a:uFill>
                  <a:noFill/>
                </a:uFill>
                <a:latin typeface="Zilla Slab"/>
                <a:ea typeface="Zilla Slab"/>
                <a:cs typeface="Zilla Slab"/>
                <a:sym typeface="Zilla Slab"/>
                <a:hlinkClick r:id="rId3">
                  <a:extLst>
                    <a:ext uri="{A12FA001-AC4F-418D-AE19-62706E023703}">
                      <ahyp:hlinkClr xmlns:ahyp="http://schemas.microsoft.com/office/drawing/2018/hyperlinkcolor" val="tx"/>
                    </a:ext>
                  </a:extLst>
                </a:hlinkClick>
              </a:rPr>
              <a:t>Slidesgo</a:t>
            </a:r>
            <a:r>
              <a:rPr lang="en" sz="938">
                <a:solidFill>
                  <a:schemeClr val="lt1"/>
                </a:solidFill>
                <a:latin typeface="Zilla Slab Light"/>
                <a:ea typeface="Zilla Slab Light"/>
                <a:cs typeface="Zilla Slab Light"/>
                <a:sym typeface="Zilla Slab Light"/>
              </a:rPr>
              <a:t>, including icons by </a:t>
            </a:r>
            <a:r>
              <a:rPr lang="en" sz="938" b="1">
                <a:solidFill>
                  <a:schemeClr val="lt1"/>
                </a:solidFill>
                <a:uFill>
                  <a:noFill/>
                </a:uFill>
                <a:latin typeface="Zilla Slab"/>
                <a:ea typeface="Zilla Slab"/>
                <a:cs typeface="Zilla Slab"/>
                <a:sym typeface="Zilla Slab"/>
                <a:hlinkClick r:id="rId4">
                  <a:extLst>
                    <a:ext uri="{A12FA001-AC4F-418D-AE19-62706E023703}">
                      <ahyp:hlinkClr xmlns:ahyp="http://schemas.microsoft.com/office/drawing/2018/hyperlinkcolor" val="tx"/>
                    </a:ext>
                  </a:extLst>
                </a:hlinkClick>
              </a:rPr>
              <a:t>Flaticon</a:t>
            </a:r>
            <a:r>
              <a:rPr lang="en" sz="938">
                <a:solidFill>
                  <a:schemeClr val="lt1"/>
                </a:solidFill>
                <a:latin typeface="Zilla Slab Light"/>
                <a:ea typeface="Zilla Slab Light"/>
                <a:cs typeface="Zilla Slab Light"/>
                <a:sym typeface="Zilla Slab Light"/>
              </a:rPr>
              <a:t>, and infographics &amp; images by </a:t>
            </a:r>
            <a:r>
              <a:rPr lang="en" sz="938" b="1">
                <a:solidFill>
                  <a:schemeClr val="lt1"/>
                </a:solidFill>
                <a:uFill>
                  <a:noFill/>
                </a:uFill>
                <a:latin typeface="Zilla Slab"/>
                <a:ea typeface="Zilla Slab"/>
                <a:cs typeface="Zilla Slab"/>
                <a:sym typeface="Zilla Slab"/>
                <a:hlinkClick r:id="rId5">
                  <a:extLst>
                    <a:ext uri="{A12FA001-AC4F-418D-AE19-62706E023703}">
                      <ahyp:hlinkClr xmlns:ahyp="http://schemas.microsoft.com/office/drawing/2018/hyperlinkcolor" val="tx"/>
                    </a:ext>
                  </a:extLst>
                </a:hlinkClick>
              </a:rPr>
              <a:t>Freepik</a:t>
            </a:r>
            <a:endParaRPr sz="938" b="1">
              <a:solidFill>
                <a:schemeClr val="lt1"/>
              </a:solidFill>
              <a:latin typeface="Zilla Slab"/>
              <a:ea typeface="Zilla Slab"/>
              <a:cs typeface="Zilla Slab"/>
              <a:sym typeface="Zilla Slab"/>
            </a:endParaRPr>
          </a:p>
        </p:txBody>
      </p:sp>
    </p:spTree>
    <p:extLst>
      <p:ext uri="{BB962C8B-B14F-4D97-AF65-F5344CB8AC3E}">
        <p14:creationId xmlns:p14="http://schemas.microsoft.com/office/powerpoint/2010/main" val="4212773084"/>
      </p:ext>
    </p:extLst>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480"/>
        <p:cNvGrpSpPr/>
        <p:nvPr/>
      </p:nvGrpSpPr>
      <p:grpSpPr>
        <a:xfrm>
          <a:off x="0" y="0"/>
          <a:ext cx="0" cy="0"/>
          <a:chOff x="0" y="0"/>
          <a:chExt cx="0" cy="0"/>
        </a:xfrm>
      </p:grpSpPr>
      <p:sp>
        <p:nvSpPr>
          <p:cNvPr id="481" name="Google Shape;481;p5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82" name="Google Shape;482;p53"/>
          <p:cNvSpPr txBox="1">
            <a:spLocks noGrp="1"/>
          </p:cNvSpPr>
          <p:nvPr>
            <p:ph type="subTitle" idx="1"/>
          </p:nvPr>
        </p:nvSpPr>
        <p:spPr>
          <a:xfrm flipH="1">
            <a:off x="1088767" y="3154083"/>
            <a:ext cx="2788220" cy="18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938">
                <a:solidFill>
                  <a:schemeClr val="lt1"/>
                </a:solidFill>
              </a:defRPr>
            </a:lvl1pPr>
            <a:lvl2pPr lvl="1" rtl="0">
              <a:lnSpc>
                <a:spcPct val="100000"/>
              </a:lnSpc>
              <a:spcBef>
                <a:spcPts val="0"/>
              </a:spcBef>
              <a:spcAft>
                <a:spcPts val="0"/>
              </a:spcAft>
              <a:buClr>
                <a:schemeClr val="lt1"/>
              </a:buClr>
              <a:buSzPts val="1400"/>
              <a:buFont typeface="Arial"/>
              <a:buChar char="○"/>
              <a:defRPr sz="1032">
                <a:solidFill>
                  <a:schemeClr val="lt1"/>
                </a:solidFill>
              </a:defRPr>
            </a:lvl2pPr>
            <a:lvl3pPr lvl="2" rtl="0">
              <a:lnSpc>
                <a:spcPct val="100000"/>
              </a:lnSpc>
              <a:spcBef>
                <a:spcPts val="0"/>
              </a:spcBef>
              <a:spcAft>
                <a:spcPts val="0"/>
              </a:spcAft>
              <a:buClr>
                <a:schemeClr val="lt1"/>
              </a:buClr>
              <a:buSzPts val="1400"/>
              <a:buFont typeface="Arial"/>
              <a:buChar char="■"/>
              <a:defRPr sz="1032">
                <a:solidFill>
                  <a:schemeClr val="lt1"/>
                </a:solidFill>
              </a:defRPr>
            </a:lvl3pPr>
            <a:lvl4pPr lvl="3" rtl="0">
              <a:lnSpc>
                <a:spcPct val="100000"/>
              </a:lnSpc>
              <a:spcBef>
                <a:spcPts val="0"/>
              </a:spcBef>
              <a:spcAft>
                <a:spcPts val="0"/>
              </a:spcAft>
              <a:buClr>
                <a:schemeClr val="lt1"/>
              </a:buClr>
              <a:buSzPts val="1400"/>
              <a:buFont typeface="Arial"/>
              <a:buChar char="●"/>
              <a:defRPr sz="1032">
                <a:solidFill>
                  <a:schemeClr val="lt1"/>
                </a:solidFill>
              </a:defRPr>
            </a:lvl4pPr>
            <a:lvl5pPr lvl="4" rtl="0">
              <a:lnSpc>
                <a:spcPct val="100000"/>
              </a:lnSpc>
              <a:spcBef>
                <a:spcPts val="0"/>
              </a:spcBef>
              <a:spcAft>
                <a:spcPts val="0"/>
              </a:spcAft>
              <a:buClr>
                <a:schemeClr val="lt1"/>
              </a:buClr>
              <a:buSzPts val="1400"/>
              <a:buFont typeface="Arial"/>
              <a:buChar char="○"/>
              <a:defRPr sz="1032">
                <a:solidFill>
                  <a:schemeClr val="lt1"/>
                </a:solidFill>
              </a:defRPr>
            </a:lvl5pPr>
            <a:lvl6pPr lvl="5" rtl="0">
              <a:lnSpc>
                <a:spcPct val="100000"/>
              </a:lnSpc>
              <a:spcBef>
                <a:spcPts val="0"/>
              </a:spcBef>
              <a:spcAft>
                <a:spcPts val="0"/>
              </a:spcAft>
              <a:buClr>
                <a:schemeClr val="lt1"/>
              </a:buClr>
              <a:buSzPts val="1400"/>
              <a:buFont typeface="Arial"/>
              <a:buChar char="■"/>
              <a:defRPr sz="1032">
                <a:solidFill>
                  <a:schemeClr val="lt1"/>
                </a:solidFill>
              </a:defRPr>
            </a:lvl6pPr>
            <a:lvl7pPr lvl="6" rtl="0">
              <a:lnSpc>
                <a:spcPct val="100000"/>
              </a:lnSpc>
              <a:spcBef>
                <a:spcPts val="0"/>
              </a:spcBef>
              <a:spcAft>
                <a:spcPts val="0"/>
              </a:spcAft>
              <a:buClr>
                <a:schemeClr val="lt1"/>
              </a:buClr>
              <a:buSzPts val="1400"/>
              <a:buFont typeface="Arial"/>
              <a:buChar char="●"/>
              <a:defRPr sz="1032">
                <a:solidFill>
                  <a:schemeClr val="lt1"/>
                </a:solidFill>
              </a:defRPr>
            </a:lvl7pPr>
            <a:lvl8pPr lvl="7" rtl="0">
              <a:lnSpc>
                <a:spcPct val="100000"/>
              </a:lnSpc>
              <a:spcBef>
                <a:spcPts val="0"/>
              </a:spcBef>
              <a:spcAft>
                <a:spcPts val="0"/>
              </a:spcAft>
              <a:buClr>
                <a:schemeClr val="lt1"/>
              </a:buClr>
              <a:buSzPts val="1400"/>
              <a:buFont typeface="Arial"/>
              <a:buChar char="○"/>
              <a:defRPr sz="1032">
                <a:solidFill>
                  <a:schemeClr val="lt1"/>
                </a:solidFill>
              </a:defRPr>
            </a:lvl8pPr>
            <a:lvl9pPr lvl="8" rtl="0">
              <a:lnSpc>
                <a:spcPct val="100000"/>
              </a:lnSpc>
              <a:spcBef>
                <a:spcPts val="0"/>
              </a:spcBef>
              <a:spcAft>
                <a:spcPts val="0"/>
              </a:spcAft>
              <a:buClr>
                <a:schemeClr val="lt1"/>
              </a:buClr>
              <a:buSzPts val="1400"/>
              <a:buFont typeface="Arial"/>
              <a:buChar char="■"/>
              <a:defRPr sz="1032">
                <a:solidFill>
                  <a:schemeClr val="lt1"/>
                </a:solidFill>
              </a:defRPr>
            </a:lvl9pPr>
          </a:lstStyle>
          <a:p>
            <a:r>
              <a:rPr lang="fr-FR"/>
              <a:t>Modifiez le style des sous-titres du masque</a:t>
            </a:r>
            <a:endParaRPr/>
          </a:p>
        </p:txBody>
      </p:sp>
      <p:sp>
        <p:nvSpPr>
          <p:cNvPr id="483" name="Google Shape;483;p53"/>
          <p:cNvSpPr txBox="1">
            <a:spLocks noGrp="1"/>
          </p:cNvSpPr>
          <p:nvPr>
            <p:ph type="subTitle" idx="2"/>
          </p:nvPr>
        </p:nvSpPr>
        <p:spPr>
          <a:xfrm flipH="1">
            <a:off x="1088758" y="2265577"/>
            <a:ext cx="2788220" cy="834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938">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84" name="Google Shape;484;p53"/>
          <p:cNvSpPr txBox="1">
            <a:spLocks noGrp="1"/>
          </p:cNvSpPr>
          <p:nvPr>
            <p:ph type="subTitle" idx="3"/>
          </p:nvPr>
        </p:nvSpPr>
        <p:spPr>
          <a:xfrm flipH="1">
            <a:off x="4718377" y="3154083"/>
            <a:ext cx="2788220" cy="18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938">
                <a:solidFill>
                  <a:schemeClr val="lt1"/>
                </a:solidFill>
              </a:defRPr>
            </a:lvl1pPr>
            <a:lvl2pPr lvl="1" rtl="0">
              <a:lnSpc>
                <a:spcPct val="100000"/>
              </a:lnSpc>
              <a:spcBef>
                <a:spcPts val="0"/>
              </a:spcBef>
              <a:spcAft>
                <a:spcPts val="0"/>
              </a:spcAft>
              <a:buClr>
                <a:schemeClr val="lt1"/>
              </a:buClr>
              <a:buSzPts val="1400"/>
              <a:buFont typeface="Arial"/>
              <a:buChar char="○"/>
              <a:defRPr sz="1032">
                <a:solidFill>
                  <a:schemeClr val="lt1"/>
                </a:solidFill>
              </a:defRPr>
            </a:lvl2pPr>
            <a:lvl3pPr lvl="2" rtl="0">
              <a:lnSpc>
                <a:spcPct val="100000"/>
              </a:lnSpc>
              <a:spcBef>
                <a:spcPts val="0"/>
              </a:spcBef>
              <a:spcAft>
                <a:spcPts val="0"/>
              </a:spcAft>
              <a:buClr>
                <a:schemeClr val="lt1"/>
              </a:buClr>
              <a:buSzPts val="1400"/>
              <a:buFont typeface="Arial"/>
              <a:buChar char="■"/>
              <a:defRPr sz="1032">
                <a:solidFill>
                  <a:schemeClr val="lt1"/>
                </a:solidFill>
              </a:defRPr>
            </a:lvl3pPr>
            <a:lvl4pPr lvl="3" rtl="0">
              <a:lnSpc>
                <a:spcPct val="100000"/>
              </a:lnSpc>
              <a:spcBef>
                <a:spcPts val="0"/>
              </a:spcBef>
              <a:spcAft>
                <a:spcPts val="0"/>
              </a:spcAft>
              <a:buClr>
                <a:schemeClr val="lt1"/>
              </a:buClr>
              <a:buSzPts val="1400"/>
              <a:buFont typeface="Arial"/>
              <a:buChar char="●"/>
              <a:defRPr sz="1032">
                <a:solidFill>
                  <a:schemeClr val="lt1"/>
                </a:solidFill>
              </a:defRPr>
            </a:lvl4pPr>
            <a:lvl5pPr lvl="4" rtl="0">
              <a:lnSpc>
                <a:spcPct val="100000"/>
              </a:lnSpc>
              <a:spcBef>
                <a:spcPts val="0"/>
              </a:spcBef>
              <a:spcAft>
                <a:spcPts val="0"/>
              </a:spcAft>
              <a:buClr>
                <a:schemeClr val="lt1"/>
              </a:buClr>
              <a:buSzPts val="1400"/>
              <a:buFont typeface="Arial"/>
              <a:buChar char="○"/>
              <a:defRPr sz="1032">
                <a:solidFill>
                  <a:schemeClr val="lt1"/>
                </a:solidFill>
              </a:defRPr>
            </a:lvl5pPr>
            <a:lvl6pPr lvl="5" rtl="0">
              <a:lnSpc>
                <a:spcPct val="100000"/>
              </a:lnSpc>
              <a:spcBef>
                <a:spcPts val="0"/>
              </a:spcBef>
              <a:spcAft>
                <a:spcPts val="0"/>
              </a:spcAft>
              <a:buClr>
                <a:schemeClr val="lt1"/>
              </a:buClr>
              <a:buSzPts val="1400"/>
              <a:buFont typeface="Arial"/>
              <a:buChar char="■"/>
              <a:defRPr sz="1032">
                <a:solidFill>
                  <a:schemeClr val="lt1"/>
                </a:solidFill>
              </a:defRPr>
            </a:lvl6pPr>
            <a:lvl7pPr lvl="6" rtl="0">
              <a:lnSpc>
                <a:spcPct val="100000"/>
              </a:lnSpc>
              <a:spcBef>
                <a:spcPts val="0"/>
              </a:spcBef>
              <a:spcAft>
                <a:spcPts val="0"/>
              </a:spcAft>
              <a:buClr>
                <a:schemeClr val="lt1"/>
              </a:buClr>
              <a:buSzPts val="1400"/>
              <a:buFont typeface="Arial"/>
              <a:buChar char="●"/>
              <a:defRPr sz="1032">
                <a:solidFill>
                  <a:schemeClr val="lt1"/>
                </a:solidFill>
              </a:defRPr>
            </a:lvl7pPr>
            <a:lvl8pPr lvl="7" rtl="0">
              <a:lnSpc>
                <a:spcPct val="100000"/>
              </a:lnSpc>
              <a:spcBef>
                <a:spcPts val="0"/>
              </a:spcBef>
              <a:spcAft>
                <a:spcPts val="0"/>
              </a:spcAft>
              <a:buClr>
                <a:schemeClr val="lt1"/>
              </a:buClr>
              <a:buSzPts val="1400"/>
              <a:buFont typeface="Arial"/>
              <a:buChar char="○"/>
              <a:defRPr sz="1032">
                <a:solidFill>
                  <a:schemeClr val="lt1"/>
                </a:solidFill>
              </a:defRPr>
            </a:lvl8pPr>
            <a:lvl9pPr lvl="8" rtl="0">
              <a:lnSpc>
                <a:spcPct val="100000"/>
              </a:lnSpc>
              <a:spcBef>
                <a:spcPts val="0"/>
              </a:spcBef>
              <a:spcAft>
                <a:spcPts val="0"/>
              </a:spcAft>
              <a:buClr>
                <a:schemeClr val="lt1"/>
              </a:buClr>
              <a:buSzPts val="1400"/>
              <a:buFont typeface="Arial"/>
              <a:buChar char="■"/>
              <a:defRPr sz="1032">
                <a:solidFill>
                  <a:schemeClr val="lt1"/>
                </a:solidFill>
              </a:defRPr>
            </a:lvl9pPr>
          </a:lstStyle>
          <a:p>
            <a:r>
              <a:rPr lang="fr-FR"/>
              <a:t>Modifiez le style des sous-titres du masque</a:t>
            </a:r>
            <a:endParaRPr/>
          </a:p>
        </p:txBody>
      </p:sp>
      <p:sp>
        <p:nvSpPr>
          <p:cNvPr id="485" name="Google Shape;485;p53"/>
          <p:cNvSpPr txBox="1">
            <a:spLocks noGrp="1"/>
          </p:cNvSpPr>
          <p:nvPr>
            <p:ph type="subTitle" idx="4"/>
          </p:nvPr>
        </p:nvSpPr>
        <p:spPr>
          <a:xfrm flipH="1">
            <a:off x="4718367" y="2265577"/>
            <a:ext cx="2788220" cy="834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938">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000797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486"/>
        <p:cNvGrpSpPr/>
        <p:nvPr/>
      </p:nvGrpSpPr>
      <p:grpSpPr>
        <a:xfrm>
          <a:off x="0" y="0"/>
          <a:ext cx="0" cy="0"/>
          <a:chOff x="0" y="0"/>
          <a:chExt cx="0" cy="0"/>
        </a:xfrm>
      </p:grpSpPr>
    </p:spTree>
    <p:extLst>
      <p:ext uri="{BB962C8B-B14F-4D97-AF65-F5344CB8AC3E}">
        <p14:creationId xmlns:p14="http://schemas.microsoft.com/office/powerpoint/2010/main" val="36195499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lt2"/>
        </a:solidFill>
        <a:effectLst/>
      </p:bgPr>
    </p:bg>
    <p:spTree>
      <p:nvGrpSpPr>
        <p:cNvPr id="1" name="Shape 487"/>
        <p:cNvGrpSpPr/>
        <p:nvPr/>
      </p:nvGrpSpPr>
      <p:grpSpPr>
        <a:xfrm>
          <a:off x="0" y="0"/>
          <a:ext cx="0" cy="0"/>
          <a:chOff x="0" y="0"/>
          <a:chExt cx="0" cy="0"/>
        </a:xfrm>
      </p:grpSpPr>
    </p:spTree>
    <p:extLst>
      <p:ext uri="{BB962C8B-B14F-4D97-AF65-F5344CB8AC3E}">
        <p14:creationId xmlns:p14="http://schemas.microsoft.com/office/powerpoint/2010/main" val="42718728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D28A89C-5B12-3347-9297-3CA06C06E86E}" type="datetimeFigureOut">
              <a:rPr lang="fr-FR" smtClean="0"/>
              <a:t>22/07/2022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CC219A4-30A3-2840-A3C4-08939D421884}" type="slidenum">
              <a:rPr lang="fr-FR" smtClean="0"/>
              <a:t>‹N°›</a:t>
            </a:fld>
            <a:endParaRPr lang="fr-FR"/>
          </a:p>
        </p:txBody>
      </p:sp>
    </p:spTree>
    <p:extLst>
      <p:ext uri="{BB962C8B-B14F-4D97-AF65-F5344CB8AC3E}">
        <p14:creationId xmlns:p14="http://schemas.microsoft.com/office/powerpoint/2010/main" val="3665071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92"/>
        <p:cNvGrpSpPr/>
        <p:nvPr/>
      </p:nvGrpSpPr>
      <p:grpSpPr>
        <a:xfrm>
          <a:off x="0" y="0"/>
          <a:ext cx="0" cy="0"/>
          <a:chOff x="0" y="0"/>
          <a:chExt cx="0" cy="0"/>
        </a:xfrm>
      </p:grpSpPr>
    </p:spTree>
    <p:extLst>
      <p:ext uri="{BB962C8B-B14F-4D97-AF65-F5344CB8AC3E}">
        <p14:creationId xmlns:p14="http://schemas.microsoft.com/office/powerpoint/2010/main" val="1290501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96"/>
        <p:cNvGrpSpPr/>
        <p:nvPr/>
      </p:nvGrpSpPr>
      <p:grpSpPr>
        <a:xfrm>
          <a:off x="0" y="0"/>
          <a:ext cx="0" cy="0"/>
          <a:chOff x="0" y="0"/>
          <a:chExt cx="0" cy="0"/>
        </a:xfrm>
      </p:grpSpPr>
    </p:spTree>
    <p:extLst>
      <p:ext uri="{BB962C8B-B14F-4D97-AF65-F5344CB8AC3E}">
        <p14:creationId xmlns:p14="http://schemas.microsoft.com/office/powerpoint/2010/main" val="18922109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B06B82-3EC7-E54E-9926-42FE423AE581}"/>
              </a:ext>
            </a:extLst>
          </p:cNvPr>
          <p:cNvSpPr>
            <a:spLocks noGrp="1"/>
          </p:cNvSpPr>
          <p:nvPr>
            <p:ph type="ctrTitle"/>
          </p:nvPr>
        </p:nvSpPr>
        <p:spPr>
          <a:xfrm>
            <a:off x="1071960" y="1627426"/>
            <a:ext cx="6431756" cy="3462020"/>
          </a:xfrm>
        </p:spPr>
        <p:txBody>
          <a:bodyPr anchor="b"/>
          <a:lstStyle>
            <a:lvl1pPr algn="ctr">
              <a:defRPr sz="4220"/>
            </a:lvl1pPr>
          </a:lstStyle>
          <a:p>
            <a:r>
              <a:rPr lang="fr-FR"/>
              <a:t>Modifiez le style du titre</a:t>
            </a:r>
          </a:p>
        </p:txBody>
      </p:sp>
      <p:sp>
        <p:nvSpPr>
          <p:cNvPr id="3" name="Sous-titre 2">
            <a:extLst>
              <a:ext uri="{FF2B5EF4-FFF2-40B4-BE49-F238E27FC236}">
                <a16:creationId xmlns:a16="http://schemas.microsoft.com/office/drawing/2014/main" id="{19D0406F-B6FE-8048-8E9C-FFCE1C6AFEA7}"/>
              </a:ext>
            </a:extLst>
          </p:cNvPr>
          <p:cNvSpPr>
            <a:spLocks noGrp="1"/>
          </p:cNvSpPr>
          <p:nvPr>
            <p:ph type="subTitle" idx="1"/>
          </p:nvPr>
        </p:nvSpPr>
        <p:spPr>
          <a:xfrm>
            <a:off x="1071960" y="5222955"/>
            <a:ext cx="6431756" cy="2400855"/>
          </a:xfrm>
        </p:spPr>
        <p:txBody>
          <a:bodyPr/>
          <a:lstStyle>
            <a:lvl1pPr marL="0" indent="0" algn="ctr">
              <a:buNone/>
              <a:defRPr sz="1688"/>
            </a:lvl1pPr>
            <a:lvl2pPr marL="321594" indent="0" algn="ctr">
              <a:buNone/>
              <a:defRPr sz="1407"/>
            </a:lvl2pPr>
            <a:lvl3pPr marL="643189" indent="0" algn="ctr">
              <a:buNone/>
              <a:defRPr sz="1266"/>
            </a:lvl3pPr>
            <a:lvl4pPr marL="964783" indent="0" algn="ctr">
              <a:buNone/>
              <a:defRPr sz="1125"/>
            </a:lvl4pPr>
            <a:lvl5pPr marL="1286378" indent="0" algn="ctr">
              <a:buNone/>
              <a:defRPr sz="1125"/>
            </a:lvl5pPr>
            <a:lvl6pPr marL="1607972" indent="0" algn="ctr">
              <a:buNone/>
              <a:defRPr sz="1125"/>
            </a:lvl6pPr>
            <a:lvl7pPr marL="1929567" indent="0" algn="ctr">
              <a:buNone/>
              <a:defRPr sz="1125"/>
            </a:lvl7pPr>
            <a:lvl8pPr marL="2251161" indent="0" algn="ctr">
              <a:buNone/>
              <a:defRPr sz="1125"/>
            </a:lvl8pPr>
            <a:lvl9pPr marL="2572756" indent="0" algn="ctr">
              <a:buNone/>
              <a:defRPr sz="1125"/>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E6CB5F0-8053-D24B-B72E-5BADB5BA0477}"/>
              </a:ext>
            </a:extLst>
          </p:cNvPr>
          <p:cNvSpPr>
            <a:spLocks noGrp="1"/>
          </p:cNvSpPr>
          <p:nvPr>
            <p:ph type="dt" sz="half" idx="10"/>
          </p:nvPr>
        </p:nvSpPr>
        <p:spPr/>
        <p:txBody>
          <a:bodyPr/>
          <a:lstStyle/>
          <a:p>
            <a:fld id="{48A87A34-81AB-432B-8DAE-1953F412C126}" type="datetimeFigureOut">
              <a:rPr lang="en-US" smtClean="0"/>
              <a:t>7/22/22</a:t>
            </a:fld>
            <a:endParaRPr lang="en-US" dirty="0"/>
          </a:p>
        </p:txBody>
      </p:sp>
      <p:sp>
        <p:nvSpPr>
          <p:cNvPr id="5" name="Espace réservé du pied de page 4">
            <a:extLst>
              <a:ext uri="{FF2B5EF4-FFF2-40B4-BE49-F238E27FC236}">
                <a16:creationId xmlns:a16="http://schemas.microsoft.com/office/drawing/2014/main" id="{0545EBB4-8EBE-9541-AEE6-BE25E9985AAE}"/>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66872C8A-1A51-104A-B780-B29BF910FD7D}"/>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809730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8560F-0718-0F4D-9BB2-0CE9A325D7D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7E6471D-6398-E64C-A7EF-B7C4E0AEABE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2DEAA44-D75D-224B-BC44-61152172B87F}"/>
              </a:ext>
            </a:extLst>
          </p:cNvPr>
          <p:cNvSpPr>
            <a:spLocks noGrp="1"/>
          </p:cNvSpPr>
          <p:nvPr>
            <p:ph type="dt" sz="half" idx="10"/>
          </p:nvPr>
        </p:nvSpPr>
        <p:spPr/>
        <p:txBody>
          <a:bodyPr/>
          <a:lstStyle/>
          <a:p>
            <a:fld id="{4D28A89C-5B12-3347-9297-3CA06C06E86E}" type="datetimeFigureOut">
              <a:rPr lang="fr-FR" smtClean="0"/>
              <a:t>22/07/2022</a:t>
            </a:fld>
            <a:endParaRPr lang="fr-FR"/>
          </a:p>
        </p:txBody>
      </p:sp>
      <p:sp>
        <p:nvSpPr>
          <p:cNvPr id="5" name="Espace réservé du pied de page 4">
            <a:extLst>
              <a:ext uri="{FF2B5EF4-FFF2-40B4-BE49-F238E27FC236}">
                <a16:creationId xmlns:a16="http://schemas.microsoft.com/office/drawing/2014/main" id="{A3F0F9D6-3A4E-C64C-BFE5-C128C2617F0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C42515C-501B-F24F-B20D-D4233DB9E000}"/>
              </a:ext>
            </a:extLst>
          </p:cNvPr>
          <p:cNvSpPr>
            <a:spLocks noGrp="1"/>
          </p:cNvSpPr>
          <p:nvPr>
            <p:ph type="sldNum" sz="quarter" idx="12"/>
          </p:nvPr>
        </p:nvSpPr>
        <p:spPr/>
        <p:txBody>
          <a:bodyPr/>
          <a:lstStyle/>
          <a:p>
            <a:fld id="{5CC219A4-30A3-2840-A3C4-08939D421884}" type="slidenum">
              <a:rPr lang="fr-FR" smtClean="0"/>
              <a:t>‹N°›</a:t>
            </a:fld>
            <a:endParaRPr lang="fr-FR"/>
          </a:p>
        </p:txBody>
      </p:sp>
    </p:spTree>
    <p:extLst>
      <p:ext uri="{BB962C8B-B14F-4D97-AF65-F5344CB8AC3E}">
        <p14:creationId xmlns:p14="http://schemas.microsoft.com/office/powerpoint/2010/main" val="207304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flipH="1">
            <a:off x="-11" y="558"/>
            <a:ext cx="4207441" cy="5027295"/>
          </a:xfrm>
          <a:prstGeom prst="rect">
            <a:avLst/>
          </a:prstGeom>
          <a:noFill/>
          <a:ln>
            <a:noFill/>
          </a:ln>
        </p:spPr>
      </p:pic>
      <p:pic>
        <p:nvPicPr>
          <p:cNvPr id="31" name="Google Shape;31;p7"/>
          <p:cNvPicPr preferRelativeResize="0"/>
          <p:nvPr/>
        </p:nvPicPr>
        <p:blipFill>
          <a:blip r:embed="rId3">
            <a:alphaModFix/>
          </a:blip>
          <a:stretch>
            <a:fillRect/>
          </a:stretch>
        </p:blipFill>
        <p:spPr>
          <a:xfrm flipH="1">
            <a:off x="5779637" y="6242663"/>
            <a:ext cx="2796027" cy="3701415"/>
          </a:xfrm>
          <a:prstGeom prst="rect">
            <a:avLst/>
          </a:prstGeom>
          <a:noFill/>
          <a:ln>
            <a:noFill/>
          </a:ln>
        </p:spPr>
      </p:pic>
      <p:sp>
        <p:nvSpPr>
          <p:cNvPr id="32" name="Google Shape;32;p7"/>
          <p:cNvSpPr txBox="1">
            <a:spLocks noGrp="1"/>
          </p:cNvSpPr>
          <p:nvPr>
            <p:ph type="ctrTitle"/>
          </p:nvPr>
        </p:nvSpPr>
        <p:spPr>
          <a:xfrm>
            <a:off x="4861425" y="6800597"/>
            <a:ext cx="3139631" cy="229738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3" name="Google Shape;33;p7"/>
          <p:cNvSpPr txBox="1">
            <a:spLocks noGrp="1"/>
          </p:cNvSpPr>
          <p:nvPr>
            <p:ph type="subTitle" idx="1"/>
          </p:nvPr>
        </p:nvSpPr>
        <p:spPr>
          <a:xfrm>
            <a:off x="4861519" y="1969148"/>
            <a:ext cx="3139631" cy="376304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Clr>
                <a:srgbClr val="434343"/>
              </a:buClr>
              <a:buSzPts val="1200"/>
              <a:buChar char="○"/>
              <a:defRPr sz="1125">
                <a:solidFill>
                  <a:srgbClr val="434343"/>
                </a:solidFill>
              </a:defRPr>
            </a:lvl2pPr>
            <a:lvl3pPr lvl="2" algn="ctr" rtl="0">
              <a:lnSpc>
                <a:spcPct val="100000"/>
              </a:lnSpc>
              <a:spcBef>
                <a:spcPts val="0"/>
              </a:spcBef>
              <a:spcAft>
                <a:spcPts val="0"/>
              </a:spcAft>
              <a:buClr>
                <a:srgbClr val="434343"/>
              </a:buClr>
              <a:buSzPts val="1200"/>
              <a:buChar char="■"/>
              <a:defRPr sz="1125">
                <a:solidFill>
                  <a:srgbClr val="434343"/>
                </a:solidFill>
              </a:defRPr>
            </a:lvl3pPr>
            <a:lvl4pPr lvl="3" algn="ctr" rtl="0">
              <a:lnSpc>
                <a:spcPct val="100000"/>
              </a:lnSpc>
              <a:spcBef>
                <a:spcPts val="0"/>
              </a:spcBef>
              <a:spcAft>
                <a:spcPts val="0"/>
              </a:spcAft>
              <a:buClr>
                <a:srgbClr val="434343"/>
              </a:buClr>
              <a:buSzPts val="1200"/>
              <a:buChar char="●"/>
              <a:defRPr sz="1125">
                <a:solidFill>
                  <a:srgbClr val="434343"/>
                </a:solidFill>
              </a:defRPr>
            </a:lvl4pPr>
            <a:lvl5pPr lvl="4" algn="ctr" rtl="0">
              <a:lnSpc>
                <a:spcPct val="100000"/>
              </a:lnSpc>
              <a:spcBef>
                <a:spcPts val="0"/>
              </a:spcBef>
              <a:spcAft>
                <a:spcPts val="0"/>
              </a:spcAft>
              <a:buClr>
                <a:srgbClr val="434343"/>
              </a:buClr>
              <a:buSzPts val="1200"/>
              <a:buChar char="○"/>
              <a:defRPr sz="1125">
                <a:solidFill>
                  <a:srgbClr val="434343"/>
                </a:solidFill>
              </a:defRPr>
            </a:lvl5pPr>
            <a:lvl6pPr lvl="5" algn="ctr" rtl="0">
              <a:lnSpc>
                <a:spcPct val="100000"/>
              </a:lnSpc>
              <a:spcBef>
                <a:spcPts val="0"/>
              </a:spcBef>
              <a:spcAft>
                <a:spcPts val="0"/>
              </a:spcAft>
              <a:buClr>
                <a:srgbClr val="434343"/>
              </a:buClr>
              <a:buSzPts val="1200"/>
              <a:buChar char="■"/>
              <a:defRPr sz="1125">
                <a:solidFill>
                  <a:srgbClr val="434343"/>
                </a:solidFill>
              </a:defRPr>
            </a:lvl6pPr>
            <a:lvl7pPr lvl="6" algn="ctr" rtl="0">
              <a:lnSpc>
                <a:spcPct val="100000"/>
              </a:lnSpc>
              <a:spcBef>
                <a:spcPts val="0"/>
              </a:spcBef>
              <a:spcAft>
                <a:spcPts val="0"/>
              </a:spcAft>
              <a:buClr>
                <a:srgbClr val="434343"/>
              </a:buClr>
              <a:buSzPts val="1200"/>
              <a:buChar char="●"/>
              <a:defRPr sz="1125">
                <a:solidFill>
                  <a:srgbClr val="434343"/>
                </a:solidFill>
              </a:defRPr>
            </a:lvl7pPr>
            <a:lvl8pPr lvl="7" algn="ctr" rtl="0">
              <a:lnSpc>
                <a:spcPct val="100000"/>
              </a:lnSpc>
              <a:spcBef>
                <a:spcPts val="0"/>
              </a:spcBef>
              <a:spcAft>
                <a:spcPts val="0"/>
              </a:spcAft>
              <a:buClr>
                <a:srgbClr val="434343"/>
              </a:buClr>
              <a:buSzPts val="1200"/>
              <a:buChar char="○"/>
              <a:defRPr sz="1125">
                <a:solidFill>
                  <a:srgbClr val="434343"/>
                </a:solidFill>
              </a:defRPr>
            </a:lvl8pPr>
            <a:lvl9pPr lvl="8" algn="ctr" rtl="0">
              <a:lnSpc>
                <a:spcPct val="100000"/>
              </a:lnSpc>
              <a:spcBef>
                <a:spcPts val="0"/>
              </a:spcBef>
              <a:spcAft>
                <a:spcPts val="0"/>
              </a:spcAft>
              <a:buClr>
                <a:srgbClr val="434343"/>
              </a:buClr>
              <a:buSzPts val="1200"/>
              <a:buChar char="■"/>
              <a:defRPr sz="1125">
                <a:solidFill>
                  <a:srgbClr val="434343"/>
                </a:solidFill>
              </a:defRPr>
            </a:lvl9pPr>
          </a:lstStyle>
          <a:p>
            <a:r>
              <a:rPr lang="fr-FR"/>
              <a:t>Modifiez le style des sous-titres du masque</a:t>
            </a:r>
            <a:endParaRPr/>
          </a:p>
        </p:txBody>
      </p:sp>
    </p:spTree>
    <p:extLst>
      <p:ext uri="{BB962C8B-B14F-4D97-AF65-F5344CB8AC3E}">
        <p14:creationId xmlns:p14="http://schemas.microsoft.com/office/powerpoint/2010/main" val="41046648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D313E7-FAD1-854E-81A3-E8EDF448E76D}"/>
              </a:ext>
            </a:extLst>
          </p:cNvPr>
          <p:cNvSpPr>
            <a:spLocks noGrp="1"/>
          </p:cNvSpPr>
          <p:nvPr>
            <p:ph type="title"/>
          </p:nvPr>
        </p:nvSpPr>
        <p:spPr>
          <a:xfrm>
            <a:off x="585111" y="2479121"/>
            <a:ext cx="7396520" cy="4136469"/>
          </a:xfrm>
        </p:spPr>
        <p:txBody>
          <a:bodyPr anchor="b"/>
          <a:lstStyle>
            <a:lvl1pPr>
              <a:defRPr sz="4220"/>
            </a:lvl1pPr>
          </a:lstStyle>
          <a:p>
            <a:r>
              <a:rPr lang="fr-FR"/>
              <a:t>Modifiez le style du titre</a:t>
            </a:r>
          </a:p>
        </p:txBody>
      </p:sp>
      <p:sp>
        <p:nvSpPr>
          <p:cNvPr id="3" name="Espace réservé du texte 2">
            <a:extLst>
              <a:ext uri="{FF2B5EF4-FFF2-40B4-BE49-F238E27FC236}">
                <a16:creationId xmlns:a16="http://schemas.microsoft.com/office/drawing/2014/main" id="{2F5317E5-E5FF-7C4B-9464-6DD58E9994F6}"/>
              </a:ext>
            </a:extLst>
          </p:cNvPr>
          <p:cNvSpPr>
            <a:spLocks noGrp="1"/>
          </p:cNvSpPr>
          <p:nvPr>
            <p:ph type="body" idx="1"/>
          </p:nvPr>
        </p:nvSpPr>
        <p:spPr>
          <a:xfrm>
            <a:off x="585111" y="6654722"/>
            <a:ext cx="7396520" cy="2175271"/>
          </a:xfrm>
        </p:spPr>
        <p:txBody>
          <a:bodyPr/>
          <a:lstStyle>
            <a:lvl1pPr marL="0" indent="0">
              <a:buNone/>
              <a:defRPr sz="1688">
                <a:solidFill>
                  <a:schemeClr val="tx1">
                    <a:tint val="75000"/>
                  </a:schemeClr>
                </a:solidFill>
              </a:defRPr>
            </a:lvl1pPr>
            <a:lvl2pPr marL="321594" indent="0">
              <a:buNone/>
              <a:defRPr sz="1407">
                <a:solidFill>
                  <a:schemeClr val="tx1">
                    <a:tint val="75000"/>
                  </a:schemeClr>
                </a:solidFill>
              </a:defRPr>
            </a:lvl2pPr>
            <a:lvl3pPr marL="643189" indent="0">
              <a:buNone/>
              <a:defRPr sz="1266">
                <a:solidFill>
                  <a:schemeClr val="tx1">
                    <a:tint val="75000"/>
                  </a:schemeClr>
                </a:solidFill>
              </a:defRPr>
            </a:lvl3pPr>
            <a:lvl4pPr marL="964783" indent="0">
              <a:buNone/>
              <a:defRPr sz="1125">
                <a:solidFill>
                  <a:schemeClr val="tx1">
                    <a:tint val="75000"/>
                  </a:schemeClr>
                </a:solidFill>
              </a:defRPr>
            </a:lvl4pPr>
            <a:lvl5pPr marL="1286378" indent="0">
              <a:buNone/>
              <a:defRPr sz="1125">
                <a:solidFill>
                  <a:schemeClr val="tx1">
                    <a:tint val="75000"/>
                  </a:schemeClr>
                </a:solidFill>
              </a:defRPr>
            </a:lvl5pPr>
            <a:lvl6pPr marL="1607972" indent="0">
              <a:buNone/>
              <a:defRPr sz="1125">
                <a:solidFill>
                  <a:schemeClr val="tx1">
                    <a:tint val="75000"/>
                  </a:schemeClr>
                </a:solidFill>
              </a:defRPr>
            </a:lvl6pPr>
            <a:lvl7pPr marL="1929567" indent="0">
              <a:buNone/>
              <a:defRPr sz="1125">
                <a:solidFill>
                  <a:schemeClr val="tx1">
                    <a:tint val="75000"/>
                  </a:schemeClr>
                </a:solidFill>
              </a:defRPr>
            </a:lvl7pPr>
            <a:lvl8pPr marL="2251161" indent="0">
              <a:buNone/>
              <a:defRPr sz="1125">
                <a:solidFill>
                  <a:schemeClr val="tx1">
                    <a:tint val="75000"/>
                  </a:schemeClr>
                </a:solidFill>
              </a:defRPr>
            </a:lvl8pPr>
            <a:lvl9pPr marL="2572756" indent="0">
              <a:buNone/>
              <a:defRPr sz="1125">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330ADBA-3413-A84C-BF36-171AE31044FF}"/>
              </a:ext>
            </a:extLst>
          </p:cNvPr>
          <p:cNvSpPr>
            <a:spLocks noGrp="1"/>
          </p:cNvSpPr>
          <p:nvPr>
            <p:ph type="dt" sz="half" idx="10"/>
          </p:nvPr>
        </p:nvSpPr>
        <p:spPr/>
        <p:txBody>
          <a:bodyPr/>
          <a:lstStyle/>
          <a:p>
            <a:fld id="{48A87A34-81AB-432B-8DAE-1953F412C126}" type="datetimeFigureOut">
              <a:rPr lang="en-US" smtClean="0"/>
              <a:t>7/22/22</a:t>
            </a:fld>
            <a:endParaRPr lang="en-US" dirty="0"/>
          </a:p>
        </p:txBody>
      </p:sp>
      <p:sp>
        <p:nvSpPr>
          <p:cNvPr id="5" name="Espace réservé du pied de page 4">
            <a:extLst>
              <a:ext uri="{FF2B5EF4-FFF2-40B4-BE49-F238E27FC236}">
                <a16:creationId xmlns:a16="http://schemas.microsoft.com/office/drawing/2014/main" id="{72437194-8861-574C-B53E-662B94EC432D}"/>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E9C2C8C1-B96D-0341-8C44-6A9F178741AE}"/>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578970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9C2620-1BEA-7340-8181-BD400D3AE84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86216D8-DF2C-DB40-B48E-1AEE0A12F048}"/>
              </a:ext>
            </a:extLst>
          </p:cNvPr>
          <p:cNvSpPr>
            <a:spLocks noGrp="1"/>
          </p:cNvSpPr>
          <p:nvPr>
            <p:ph sz="half" idx="1"/>
          </p:nvPr>
        </p:nvSpPr>
        <p:spPr>
          <a:xfrm>
            <a:off x="589578" y="2647156"/>
            <a:ext cx="3644662" cy="63094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667B8DA-933E-F845-A671-E5785DF04CA7}"/>
              </a:ext>
            </a:extLst>
          </p:cNvPr>
          <p:cNvSpPr>
            <a:spLocks noGrp="1"/>
          </p:cNvSpPr>
          <p:nvPr>
            <p:ph sz="half" idx="2"/>
          </p:nvPr>
        </p:nvSpPr>
        <p:spPr>
          <a:xfrm>
            <a:off x="4341435" y="2647156"/>
            <a:ext cx="3644662" cy="63094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0355E52-214B-A645-B6F1-1A1B198F356E}"/>
              </a:ext>
            </a:extLst>
          </p:cNvPr>
          <p:cNvSpPr>
            <a:spLocks noGrp="1"/>
          </p:cNvSpPr>
          <p:nvPr>
            <p:ph type="dt" sz="half" idx="10"/>
          </p:nvPr>
        </p:nvSpPr>
        <p:spPr/>
        <p:txBody>
          <a:bodyPr/>
          <a:lstStyle/>
          <a:p>
            <a:fld id="{48A87A34-81AB-432B-8DAE-1953F412C126}" type="datetimeFigureOut">
              <a:rPr lang="en-US" smtClean="0"/>
              <a:t>7/22/22</a:t>
            </a:fld>
            <a:endParaRPr lang="en-US" dirty="0"/>
          </a:p>
        </p:txBody>
      </p:sp>
      <p:sp>
        <p:nvSpPr>
          <p:cNvPr id="6" name="Espace réservé du pied de page 5">
            <a:extLst>
              <a:ext uri="{FF2B5EF4-FFF2-40B4-BE49-F238E27FC236}">
                <a16:creationId xmlns:a16="http://schemas.microsoft.com/office/drawing/2014/main" id="{225522B8-C6D3-C54F-9C4F-24DA68C58AD1}"/>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F0C650F0-D169-5143-B6C3-714AE5F42D67}"/>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34414903"/>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B22D41-F0EA-AD49-A0E2-8CCBECD3F94C}"/>
              </a:ext>
            </a:extLst>
          </p:cNvPr>
          <p:cNvSpPr>
            <a:spLocks noGrp="1"/>
          </p:cNvSpPr>
          <p:nvPr>
            <p:ph type="title"/>
          </p:nvPr>
        </p:nvSpPr>
        <p:spPr>
          <a:xfrm>
            <a:off x="590694" y="529432"/>
            <a:ext cx="7396520" cy="1922066"/>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4089945-62FA-E54E-8F25-0E56A93EAE23}"/>
              </a:ext>
            </a:extLst>
          </p:cNvPr>
          <p:cNvSpPr>
            <a:spLocks noGrp="1"/>
          </p:cNvSpPr>
          <p:nvPr>
            <p:ph type="body" idx="1"/>
          </p:nvPr>
        </p:nvSpPr>
        <p:spPr>
          <a:xfrm>
            <a:off x="590695" y="2437687"/>
            <a:ext cx="3627912" cy="1194672"/>
          </a:xfrm>
        </p:spPr>
        <p:txBody>
          <a:bodyPr anchor="b"/>
          <a:lstStyle>
            <a:lvl1pPr marL="0" indent="0">
              <a:buNone/>
              <a:defRPr sz="1688" b="1"/>
            </a:lvl1pPr>
            <a:lvl2pPr marL="321594" indent="0">
              <a:buNone/>
              <a:defRPr sz="1407" b="1"/>
            </a:lvl2pPr>
            <a:lvl3pPr marL="643189" indent="0">
              <a:buNone/>
              <a:defRPr sz="1266" b="1"/>
            </a:lvl3pPr>
            <a:lvl4pPr marL="964783" indent="0">
              <a:buNone/>
              <a:defRPr sz="1125" b="1"/>
            </a:lvl4pPr>
            <a:lvl5pPr marL="1286378" indent="0">
              <a:buNone/>
              <a:defRPr sz="1125" b="1"/>
            </a:lvl5pPr>
            <a:lvl6pPr marL="1607972" indent="0">
              <a:buNone/>
              <a:defRPr sz="1125" b="1"/>
            </a:lvl6pPr>
            <a:lvl7pPr marL="1929567" indent="0">
              <a:buNone/>
              <a:defRPr sz="1125" b="1"/>
            </a:lvl7pPr>
            <a:lvl8pPr marL="2251161" indent="0">
              <a:buNone/>
              <a:defRPr sz="1125" b="1"/>
            </a:lvl8pPr>
            <a:lvl9pPr marL="2572756" indent="0">
              <a:buNone/>
              <a:defRPr sz="1125"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629978E-0553-C34C-97C1-FA10F596EAD1}"/>
              </a:ext>
            </a:extLst>
          </p:cNvPr>
          <p:cNvSpPr>
            <a:spLocks noGrp="1"/>
          </p:cNvSpPr>
          <p:nvPr>
            <p:ph sz="half" idx="2"/>
          </p:nvPr>
        </p:nvSpPr>
        <p:spPr>
          <a:xfrm>
            <a:off x="590695" y="3632359"/>
            <a:ext cx="3627912" cy="534265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99FB582-7781-2942-8D2E-B5CDE0DBC488}"/>
              </a:ext>
            </a:extLst>
          </p:cNvPr>
          <p:cNvSpPr>
            <a:spLocks noGrp="1"/>
          </p:cNvSpPr>
          <p:nvPr>
            <p:ph type="body" sz="quarter" idx="3"/>
          </p:nvPr>
        </p:nvSpPr>
        <p:spPr>
          <a:xfrm>
            <a:off x="4341435" y="2437687"/>
            <a:ext cx="3645779" cy="1194672"/>
          </a:xfrm>
        </p:spPr>
        <p:txBody>
          <a:bodyPr anchor="b"/>
          <a:lstStyle>
            <a:lvl1pPr marL="0" indent="0">
              <a:buNone/>
              <a:defRPr sz="1688" b="1"/>
            </a:lvl1pPr>
            <a:lvl2pPr marL="321594" indent="0">
              <a:buNone/>
              <a:defRPr sz="1407" b="1"/>
            </a:lvl2pPr>
            <a:lvl3pPr marL="643189" indent="0">
              <a:buNone/>
              <a:defRPr sz="1266" b="1"/>
            </a:lvl3pPr>
            <a:lvl4pPr marL="964783" indent="0">
              <a:buNone/>
              <a:defRPr sz="1125" b="1"/>
            </a:lvl4pPr>
            <a:lvl5pPr marL="1286378" indent="0">
              <a:buNone/>
              <a:defRPr sz="1125" b="1"/>
            </a:lvl5pPr>
            <a:lvl6pPr marL="1607972" indent="0">
              <a:buNone/>
              <a:defRPr sz="1125" b="1"/>
            </a:lvl6pPr>
            <a:lvl7pPr marL="1929567" indent="0">
              <a:buNone/>
              <a:defRPr sz="1125" b="1"/>
            </a:lvl7pPr>
            <a:lvl8pPr marL="2251161" indent="0">
              <a:buNone/>
              <a:defRPr sz="1125" b="1"/>
            </a:lvl8pPr>
            <a:lvl9pPr marL="2572756" indent="0">
              <a:buNone/>
              <a:defRPr sz="1125"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E4B1F8A-F064-564E-AC92-5DBDAE359025}"/>
              </a:ext>
            </a:extLst>
          </p:cNvPr>
          <p:cNvSpPr>
            <a:spLocks noGrp="1"/>
          </p:cNvSpPr>
          <p:nvPr>
            <p:ph sz="quarter" idx="4"/>
          </p:nvPr>
        </p:nvSpPr>
        <p:spPr>
          <a:xfrm>
            <a:off x="4341435" y="3632359"/>
            <a:ext cx="3645779" cy="534265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8017F5F-D6B4-6549-B766-EA5AAD25132F}"/>
              </a:ext>
            </a:extLst>
          </p:cNvPr>
          <p:cNvSpPr>
            <a:spLocks noGrp="1"/>
          </p:cNvSpPr>
          <p:nvPr>
            <p:ph type="dt" sz="half" idx="10"/>
          </p:nvPr>
        </p:nvSpPr>
        <p:spPr/>
        <p:txBody>
          <a:bodyPr/>
          <a:lstStyle/>
          <a:p>
            <a:fld id="{48A87A34-81AB-432B-8DAE-1953F412C126}" type="datetimeFigureOut">
              <a:rPr lang="en-US" smtClean="0"/>
              <a:t>7/22/22</a:t>
            </a:fld>
            <a:endParaRPr lang="en-US" dirty="0"/>
          </a:p>
        </p:txBody>
      </p:sp>
      <p:sp>
        <p:nvSpPr>
          <p:cNvPr id="8" name="Espace réservé du pied de page 7">
            <a:extLst>
              <a:ext uri="{FF2B5EF4-FFF2-40B4-BE49-F238E27FC236}">
                <a16:creationId xmlns:a16="http://schemas.microsoft.com/office/drawing/2014/main" id="{3C3EF1DE-72EB-8843-B75E-212C3D7B0FAB}"/>
              </a:ext>
            </a:extLst>
          </p:cNvPr>
          <p:cNvSpPr>
            <a:spLocks noGrp="1"/>
          </p:cNvSpPr>
          <p:nvPr>
            <p:ph type="ftr" sz="quarter" idx="11"/>
          </p:nvPr>
        </p:nvSpPr>
        <p:spPr/>
        <p:txBody>
          <a:bodyPr/>
          <a:lstStyle/>
          <a:p>
            <a:endParaRPr lang="en-US" dirty="0"/>
          </a:p>
        </p:txBody>
      </p:sp>
      <p:sp>
        <p:nvSpPr>
          <p:cNvPr id="9" name="Espace réservé du numéro de diapositive 8">
            <a:extLst>
              <a:ext uri="{FF2B5EF4-FFF2-40B4-BE49-F238E27FC236}">
                <a16:creationId xmlns:a16="http://schemas.microsoft.com/office/drawing/2014/main" id="{D48B3D55-F70A-4B47-BC8B-3B41C242216E}"/>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87195334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4F738-B7E2-544D-BFD7-C65605D3A94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85ECC7A-1481-9F46-8AEF-9D4766AFAF94}"/>
              </a:ext>
            </a:extLst>
          </p:cNvPr>
          <p:cNvSpPr>
            <a:spLocks noGrp="1"/>
          </p:cNvSpPr>
          <p:nvPr>
            <p:ph type="dt" sz="half" idx="10"/>
          </p:nvPr>
        </p:nvSpPr>
        <p:spPr/>
        <p:txBody>
          <a:bodyPr/>
          <a:lstStyle/>
          <a:p>
            <a:fld id="{48A87A34-81AB-432B-8DAE-1953F412C126}" type="datetimeFigureOut">
              <a:rPr lang="en-US" smtClean="0"/>
              <a:t>7/22/22</a:t>
            </a:fld>
            <a:endParaRPr lang="en-US" dirty="0"/>
          </a:p>
        </p:txBody>
      </p:sp>
      <p:sp>
        <p:nvSpPr>
          <p:cNvPr id="4" name="Espace réservé du pied de page 3">
            <a:extLst>
              <a:ext uri="{FF2B5EF4-FFF2-40B4-BE49-F238E27FC236}">
                <a16:creationId xmlns:a16="http://schemas.microsoft.com/office/drawing/2014/main" id="{516908CD-2846-F44E-AFAD-E534B2C0397C}"/>
              </a:ext>
            </a:extLst>
          </p:cNvPr>
          <p:cNvSpPr>
            <a:spLocks noGrp="1"/>
          </p:cNvSpPr>
          <p:nvPr>
            <p:ph type="ftr" sz="quarter" idx="11"/>
          </p:nvPr>
        </p:nvSpPr>
        <p:spPr/>
        <p:txBody>
          <a:bodyPr/>
          <a:lstStyle/>
          <a:p>
            <a:endParaRPr lang="en-US" dirty="0"/>
          </a:p>
        </p:txBody>
      </p:sp>
      <p:sp>
        <p:nvSpPr>
          <p:cNvPr id="5" name="Espace réservé du numéro de diapositive 4">
            <a:extLst>
              <a:ext uri="{FF2B5EF4-FFF2-40B4-BE49-F238E27FC236}">
                <a16:creationId xmlns:a16="http://schemas.microsoft.com/office/drawing/2014/main" id="{F1674B6D-7602-6142-B9C0-C0FE3EBA0C8F}"/>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191655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629847D-B457-164E-99A8-58ECDF6B22EA}"/>
              </a:ext>
            </a:extLst>
          </p:cNvPr>
          <p:cNvSpPr>
            <a:spLocks noGrp="1"/>
          </p:cNvSpPr>
          <p:nvPr>
            <p:ph type="dt" sz="half" idx="10"/>
          </p:nvPr>
        </p:nvSpPr>
        <p:spPr/>
        <p:txBody>
          <a:bodyPr/>
          <a:lstStyle/>
          <a:p>
            <a:fld id="{48A87A34-81AB-432B-8DAE-1953F412C126}" type="datetimeFigureOut">
              <a:rPr lang="en-US" smtClean="0"/>
              <a:t>7/22/22</a:t>
            </a:fld>
            <a:endParaRPr lang="en-US" dirty="0"/>
          </a:p>
        </p:txBody>
      </p:sp>
      <p:sp>
        <p:nvSpPr>
          <p:cNvPr id="3" name="Espace réservé du pied de page 2">
            <a:extLst>
              <a:ext uri="{FF2B5EF4-FFF2-40B4-BE49-F238E27FC236}">
                <a16:creationId xmlns:a16="http://schemas.microsoft.com/office/drawing/2014/main" id="{2879605A-D14E-FA40-889D-7273D5727CE9}"/>
              </a:ext>
            </a:extLst>
          </p:cNvPr>
          <p:cNvSpPr>
            <a:spLocks noGrp="1"/>
          </p:cNvSpPr>
          <p:nvPr>
            <p:ph type="ftr" sz="quarter" idx="1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82436CC3-1AEC-0547-8883-F3246AB7A6FF}"/>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139096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106ED8-95D7-8548-AA33-8D77700142B7}"/>
              </a:ext>
            </a:extLst>
          </p:cNvPr>
          <p:cNvSpPr>
            <a:spLocks noGrp="1"/>
          </p:cNvSpPr>
          <p:nvPr>
            <p:ph type="title"/>
          </p:nvPr>
        </p:nvSpPr>
        <p:spPr>
          <a:xfrm>
            <a:off x="590695" y="662940"/>
            <a:ext cx="2765878" cy="2320290"/>
          </a:xfrm>
        </p:spPr>
        <p:txBody>
          <a:bodyPr anchor="b"/>
          <a:lstStyle>
            <a:lvl1pPr>
              <a:defRPr sz="2251"/>
            </a:lvl1pPr>
          </a:lstStyle>
          <a:p>
            <a:r>
              <a:rPr lang="fr-FR"/>
              <a:t>Modifiez le style du titre</a:t>
            </a:r>
          </a:p>
        </p:txBody>
      </p:sp>
      <p:sp>
        <p:nvSpPr>
          <p:cNvPr id="3" name="Espace réservé du contenu 2">
            <a:extLst>
              <a:ext uri="{FF2B5EF4-FFF2-40B4-BE49-F238E27FC236}">
                <a16:creationId xmlns:a16="http://schemas.microsoft.com/office/drawing/2014/main" id="{8024FD65-6510-4148-945E-766C7D6F9F47}"/>
              </a:ext>
            </a:extLst>
          </p:cNvPr>
          <p:cNvSpPr>
            <a:spLocks noGrp="1"/>
          </p:cNvSpPr>
          <p:nvPr>
            <p:ph idx="1"/>
          </p:nvPr>
        </p:nvSpPr>
        <p:spPr>
          <a:xfrm>
            <a:off x="3645779" y="1431767"/>
            <a:ext cx="4341435" cy="7066756"/>
          </a:xfrm>
        </p:spPr>
        <p:txBody>
          <a:bodyPr/>
          <a:lstStyle>
            <a:lvl1pPr>
              <a:defRPr sz="2251"/>
            </a:lvl1pPr>
            <a:lvl2pPr>
              <a:defRPr sz="1970"/>
            </a:lvl2pPr>
            <a:lvl3pPr>
              <a:defRPr sz="1688"/>
            </a:lvl3pPr>
            <a:lvl4pPr>
              <a:defRPr sz="1407"/>
            </a:lvl4pPr>
            <a:lvl5pPr>
              <a:defRPr sz="1407"/>
            </a:lvl5pPr>
            <a:lvl6pPr>
              <a:defRPr sz="1407"/>
            </a:lvl6pPr>
            <a:lvl7pPr>
              <a:defRPr sz="1407"/>
            </a:lvl7pPr>
            <a:lvl8pPr>
              <a:defRPr sz="1407"/>
            </a:lvl8pPr>
            <a:lvl9pPr>
              <a:defRPr sz="1407"/>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880376F-DA99-3443-B0DF-6FAC1F942EC4}"/>
              </a:ext>
            </a:extLst>
          </p:cNvPr>
          <p:cNvSpPr>
            <a:spLocks noGrp="1"/>
          </p:cNvSpPr>
          <p:nvPr>
            <p:ph type="body" sz="half" idx="2"/>
          </p:nvPr>
        </p:nvSpPr>
        <p:spPr>
          <a:xfrm>
            <a:off x="590695" y="2983230"/>
            <a:ext cx="2765878" cy="5526803"/>
          </a:xfrm>
        </p:spPr>
        <p:txBody>
          <a:bodyPr/>
          <a:lstStyle>
            <a:lvl1pPr marL="0" indent="0">
              <a:buNone/>
              <a:defRPr sz="1125"/>
            </a:lvl1pPr>
            <a:lvl2pPr marL="321594" indent="0">
              <a:buNone/>
              <a:defRPr sz="985"/>
            </a:lvl2pPr>
            <a:lvl3pPr marL="643189" indent="0">
              <a:buNone/>
              <a:defRPr sz="844"/>
            </a:lvl3pPr>
            <a:lvl4pPr marL="964783" indent="0">
              <a:buNone/>
              <a:defRPr sz="703"/>
            </a:lvl4pPr>
            <a:lvl5pPr marL="1286378" indent="0">
              <a:buNone/>
              <a:defRPr sz="703"/>
            </a:lvl5pPr>
            <a:lvl6pPr marL="1607972" indent="0">
              <a:buNone/>
              <a:defRPr sz="703"/>
            </a:lvl6pPr>
            <a:lvl7pPr marL="1929567" indent="0">
              <a:buNone/>
              <a:defRPr sz="703"/>
            </a:lvl7pPr>
            <a:lvl8pPr marL="2251161" indent="0">
              <a:buNone/>
              <a:defRPr sz="703"/>
            </a:lvl8pPr>
            <a:lvl9pPr marL="2572756" indent="0">
              <a:buNone/>
              <a:defRPr sz="703"/>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C51C3ED-9CC7-6B4D-9138-D6CCA9A00187}"/>
              </a:ext>
            </a:extLst>
          </p:cNvPr>
          <p:cNvSpPr>
            <a:spLocks noGrp="1"/>
          </p:cNvSpPr>
          <p:nvPr>
            <p:ph type="dt" sz="half" idx="10"/>
          </p:nvPr>
        </p:nvSpPr>
        <p:spPr/>
        <p:txBody>
          <a:bodyPr/>
          <a:lstStyle/>
          <a:p>
            <a:fld id="{48A87A34-81AB-432B-8DAE-1953F412C126}" type="datetimeFigureOut">
              <a:rPr lang="en-US" smtClean="0"/>
              <a:t>7/22/22</a:t>
            </a:fld>
            <a:endParaRPr lang="en-US" dirty="0"/>
          </a:p>
        </p:txBody>
      </p:sp>
      <p:sp>
        <p:nvSpPr>
          <p:cNvPr id="6" name="Espace réservé du pied de page 5">
            <a:extLst>
              <a:ext uri="{FF2B5EF4-FFF2-40B4-BE49-F238E27FC236}">
                <a16:creationId xmlns:a16="http://schemas.microsoft.com/office/drawing/2014/main" id="{74E290E2-5BB8-4B40-A4D1-35E0646CE7C0}"/>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F8EBF64A-179A-9744-8DBD-51BB08052B02}"/>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8776993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F7622F-0C98-A440-AE74-3462C3AE79A7}"/>
              </a:ext>
            </a:extLst>
          </p:cNvPr>
          <p:cNvSpPr>
            <a:spLocks noGrp="1"/>
          </p:cNvSpPr>
          <p:nvPr>
            <p:ph type="title"/>
          </p:nvPr>
        </p:nvSpPr>
        <p:spPr>
          <a:xfrm>
            <a:off x="590695" y="662940"/>
            <a:ext cx="2765878" cy="2320290"/>
          </a:xfrm>
        </p:spPr>
        <p:txBody>
          <a:bodyPr anchor="b"/>
          <a:lstStyle>
            <a:lvl1pPr>
              <a:defRPr sz="2251"/>
            </a:lvl1pPr>
          </a:lstStyle>
          <a:p>
            <a:r>
              <a:rPr lang="fr-FR"/>
              <a:t>Modifiez le style du titre</a:t>
            </a:r>
          </a:p>
        </p:txBody>
      </p:sp>
      <p:sp>
        <p:nvSpPr>
          <p:cNvPr id="3" name="Espace réservé pour une image  2">
            <a:extLst>
              <a:ext uri="{FF2B5EF4-FFF2-40B4-BE49-F238E27FC236}">
                <a16:creationId xmlns:a16="http://schemas.microsoft.com/office/drawing/2014/main" id="{966EFEBD-1FF8-964F-BC66-96973EA49640}"/>
              </a:ext>
            </a:extLst>
          </p:cNvPr>
          <p:cNvSpPr>
            <a:spLocks noGrp="1"/>
          </p:cNvSpPr>
          <p:nvPr>
            <p:ph type="pic" idx="1"/>
          </p:nvPr>
        </p:nvSpPr>
        <p:spPr>
          <a:xfrm>
            <a:off x="3645779" y="1431767"/>
            <a:ext cx="4341435" cy="7066756"/>
          </a:xfrm>
        </p:spPr>
        <p:txBody>
          <a:bodyPr/>
          <a:lstStyle>
            <a:lvl1pPr marL="0" indent="0">
              <a:buNone/>
              <a:defRPr sz="2251"/>
            </a:lvl1pPr>
            <a:lvl2pPr marL="321594" indent="0">
              <a:buNone/>
              <a:defRPr sz="1970"/>
            </a:lvl2pPr>
            <a:lvl3pPr marL="643189" indent="0">
              <a:buNone/>
              <a:defRPr sz="1688"/>
            </a:lvl3pPr>
            <a:lvl4pPr marL="964783" indent="0">
              <a:buNone/>
              <a:defRPr sz="1407"/>
            </a:lvl4pPr>
            <a:lvl5pPr marL="1286378" indent="0">
              <a:buNone/>
              <a:defRPr sz="1407"/>
            </a:lvl5pPr>
            <a:lvl6pPr marL="1607972" indent="0">
              <a:buNone/>
              <a:defRPr sz="1407"/>
            </a:lvl6pPr>
            <a:lvl7pPr marL="1929567" indent="0">
              <a:buNone/>
              <a:defRPr sz="1407"/>
            </a:lvl7pPr>
            <a:lvl8pPr marL="2251161" indent="0">
              <a:buNone/>
              <a:defRPr sz="1407"/>
            </a:lvl8pPr>
            <a:lvl9pPr marL="2572756" indent="0">
              <a:buNone/>
              <a:defRPr sz="1407"/>
            </a:lvl9pPr>
          </a:lstStyle>
          <a:p>
            <a:endParaRPr lang="fr-FR"/>
          </a:p>
        </p:txBody>
      </p:sp>
      <p:sp>
        <p:nvSpPr>
          <p:cNvPr id="4" name="Espace réservé du texte 3">
            <a:extLst>
              <a:ext uri="{FF2B5EF4-FFF2-40B4-BE49-F238E27FC236}">
                <a16:creationId xmlns:a16="http://schemas.microsoft.com/office/drawing/2014/main" id="{3A33FBC6-30A7-E942-973D-52E4B005C884}"/>
              </a:ext>
            </a:extLst>
          </p:cNvPr>
          <p:cNvSpPr>
            <a:spLocks noGrp="1"/>
          </p:cNvSpPr>
          <p:nvPr>
            <p:ph type="body" sz="half" idx="2"/>
          </p:nvPr>
        </p:nvSpPr>
        <p:spPr>
          <a:xfrm>
            <a:off x="590695" y="2983230"/>
            <a:ext cx="2765878" cy="5526803"/>
          </a:xfrm>
        </p:spPr>
        <p:txBody>
          <a:bodyPr/>
          <a:lstStyle>
            <a:lvl1pPr marL="0" indent="0">
              <a:buNone/>
              <a:defRPr sz="1125"/>
            </a:lvl1pPr>
            <a:lvl2pPr marL="321594" indent="0">
              <a:buNone/>
              <a:defRPr sz="985"/>
            </a:lvl2pPr>
            <a:lvl3pPr marL="643189" indent="0">
              <a:buNone/>
              <a:defRPr sz="844"/>
            </a:lvl3pPr>
            <a:lvl4pPr marL="964783" indent="0">
              <a:buNone/>
              <a:defRPr sz="703"/>
            </a:lvl4pPr>
            <a:lvl5pPr marL="1286378" indent="0">
              <a:buNone/>
              <a:defRPr sz="703"/>
            </a:lvl5pPr>
            <a:lvl6pPr marL="1607972" indent="0">
              <a:buNone/>
              <a:defRPr sz="703"/>
            </a:lvl6pPr>
            <a:lvl7pPr marL="1929567" indent="0">
              <a:buNone/>
              <a:defRPr sz="703"/>
            </a:lvl7pPr>
            <a:lvl8pPr marL="2251161" indent="0">
              <a:buNone/>
              <a:defRPr sz="703"/>
            </a:lvl8pPr>
            <a:lvl9pPr marL="2572756" indent="0">
              <a:buNone/>
              <a:defRPr sz="703"/>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0363BFB-248F-9D4C-A0A1-2CFA815FE28B}"/>
              </a:ext>
            </a:extLst>
          </p:cNvPr>
          <p:cNvSpPr>
            <a:spLocks noGrp="1"/>
          </p:cNvSpPr>
          <p:nvPr>
            <p:ph type="dt" sz="half" idx="10"/>
          </p:nvPr>
        </p:nvSpPr>
        <p:spPr/>
        <p:txBody>
          <a:bodyPr/>
          <a:lstStyle/>
          <a:p>
            <a:fld id="{48A87A34-81AB-432B-8DAE-1953F412C126}" type="datetimeFigureOut">
              <a:rPr lang="en-US" smtClean="0"/>
              <a:pPr/>
              <a:t>7/22/22</a:t>
            </a:fld>
            <a:endParaRPr lang="en-US" dirty="0"/>
          </a:p>
        </p:txBody>
      </p:sp>
      <p:sp>
        <p:nvSpPr>
          <p:cNvPr id="6" name="Espace réservé du pied de page 5">
            <a:extLst>
              <a:ext uri="{FF2B5EF4-FFF2-40B4-BE49-F238E27FC236}">
                <a16:creationId xmlns:a16="http://schemas.microsoft.com/office/drawing/2014/main" id="{8D9C5202-AFDF-F948-9128-E42418C4EC3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07E2D9-1BBA-DB4C-8AED-F76F4EB4C3BE}"/>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729437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C964A8-C051-0D43-BF21-FBB486D7A22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EC40322-6F95-ED4F-9279-180313F8FFA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D32922C-1DFB-9041-A53C-7EC858902EEC}"/>
              </a:ext>
            </a:extLst>
          </p:cNvPr>
          <p:cNvSpPr>
            <a:spLocks noGrp="1"/>
          </p:cNvSpPr>
          <p:nvPr>
            <p:ph type="dt" sz="half" idx="10"/>
          </p:nvPr>
        </p:nvSpPr>
        <p:spPr/>
        <p:txBody>
          <a:bodyPr/>
          <a:lstStyle/>
          <a:p>
            <a:fld id="{48A87A34-81AB-432B-8DAE-1953F412C126}" type="datetimeFigureOut">
              <a:rPr lang="en-US" smtClean="0"/>
              <a:t>7/22/22</a:t>
            </a:fld>
            <a:endParaRPr lang="en-US" dirty="0"/>
          </a:p>
        </p:txBody>
      </p:sp>
      <p:sp>
        <p:nvSpPr>
          <p:cNvPr id="5" name="Espace réservé du pied de page 4">
            <a:extLst>
              <a:ext uri="{FF2B5EF4-FFF2-40B4-BE49-F238E27FC236}">
                <a16:creationId xmlns:a16="http://schemas.microsoft.com/office/drawing/2014/main" id="{C47579C0-87C1-E14D-A3F3-BC563937D4C5}"/>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B85A1F4B-5544-DB44-BE29-192424888215}"/>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2040595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840D0E8-5BA5-B341-AFA3-5159A26E5400}"/>
              </a:ext>
            </a:extLst>
          </p:cNvPr>
          <p:cNvSpPr>
            <a:spLocks noGrp="1"/>
          </p:cNvSpPr>
          <p:nvPr>
            <p:ph type="title" orient="vert"/>
          </p:nvPr>
        </p:nvSpPr>
        <p:spPr>
          <a:xfrm>
            <a:off x="6136967" y="529431"/>
            <a:ext cx="1849130" cy="8427165"/>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4A59884-775F-F043-9AE1-533227173EDB}"/>
              </a:ext>
            </a:extLst>
          </p:cNvPr>
          <p:cNvSpPr>
            <a:spLocks noGrp="1"/>
          </p:cNvSpPr>
          <p:nvPr>
            <p:ph type="body" orient="vert" idx="1"/>
          </p:nvPr>
        </p:nvSpPr>
        <p:spPr>
          <a:xfrm>
            <a:off x="589578" y="529431"/>
            <a:ext cx="5440194" cy="842716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4CF3D25-81C1-3D47-B714-7E312EFD5D62}"/>
              </a:ext>
            </a:extLst>
          </p:cNvPr>
          <p:cNvSpPr>
            <a:spLocks noGrp="1"/>
          </p:cNvSpPr>
          <p:nvPr>
            <p:ph type="dt" sz="half" idx="10"/>
          </p:nvPr>
        </p:nvSpPr>
        <p:spPr/>
        <p:txBody>
          <a:bodyPr/>
          <a:lstStyle/>
          <a:p>
            <a:fld id="{48A87A34-81AB-432B-8DAE-1953F412C126}" type="datetimeFigureOut">
              <a:rPr lang="en-US" smtClean="0"/>
              <a:t>7/22/22</a:t>
            </a:fld>
            <a:endParaRPr lang="en-US" dirty="0"/>
          </a:p>
        </p:txBody>
      </p:sp>
      <p:sp>
        <p:nvSpPr>
          <p:cNvPr id="5" name="Espace réservé du pied de page 4">
            <a:extLst>
              <a:ext uri="{FF2B5EF4-FFF2-40B4-BE49-F238E27FC236}">
                <a16:creationId xmlns:a16="http://schemas.microsoft.com/office/drawing/2014/main" id="{1EB625EA-B52D-FF41-96B8-5179776FFAC6}"/>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CD6EEE0C-1B57-CC41-A8DD-08C944C60E14}"/>
              </a:ext>
            </a:extLst>
          </p:cNvPr>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2942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grpSp>
        <p:nvGrpSpPr>
          <p:cNvPr id="35" name="Google Shape;35;p8"/>
          <p:cNvGrpSpPr/>
          <p:nvPr/>
        </p:nvGrpSpPr>
        <p:grpSpPr>
          <a:xfrm>
            <a:off x="2461665" y="1387413"/>
            <a:ext cx="3652336" cy="7529140"/>
            <a:chOff x="1620827" y="1344966"/>
            <a:chExt cx="2272500" cy="2272500"/>
          </a:xfrm>
        </p:grpSpPr>
        <p:sp>
          <p:nvSpPr>
            <p:cNvPr id="36" name="Google Shape;36;p8"/>
            <p:cNvSpPr/>
            <p:nvPr/>
          </p:nvSpPr>
          <p:spPr>
            <a:xfrm flipH="1">
              <a:off x="2918248" y="2243766"/>
              <a:ext cx="585697" cy="522996"/>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 name="Google Shape;37;p8"/>
            <p:cNvSpPr/>
            <p:nvPr/>
          </p:nvSpPr>
          <p:spPr>
            <a:xfrm flipH="1">
              <a:off x="2868309" y="2600685"/>
              <a:ext cx="176099" cy="721122"/>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 name="Google Shape;38;p8"/>
            <p:cNvSpPr/>
            <p:nvPr/>
          </p:nvSpPr>
          <p:spPr>
            <a:xfrm flipH="1">
              <a:off x="2919239" y="2236191"/>
              <a:ext cx="755736" cy="1073263"/>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9" name="Google Shape;39;p8"/>
            <p:cNvSpPr/>
            <p:nvPr/>
          </p:nvSpPr>
          <p:spPr>
            <a:xfrm flipH="1">
              <a:off x="2927805" y="2101524"/>
              <a:ext cx="133910" cy="97140"/>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0" name="Google Shape;40;p8"/>
            <p:cNvSpPr/>
            <p:nvPr/>
          </p:nvSpPr>
          <p:spPr>
            <a:xfrm flipH="1">
              <a:off x="2457138" y="2062015"/>
              <a:ext cx="91546" cy="41548"/>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1" name="Google Shape;41;p8"/>
            <p:cNvSpPr/>
            <p:nvPr/>
          </p:nvSpPr>
          <p:spPr>
            <a:xfrm flipH="1">
              <a:off x="2122363" y="1817679"/>
              <a:ext cx="74822" cy="223592"/>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2" name="Google Shape;42;p8"/>
            <p:cNvSpPr/>
            <p:nvPr/>
          </p:nvSpPr>
          <p:spPr>
            <a:xfrm flipH="1">
              <a:off x="2168689" y="2004034"/>
              <a:ext cx="171146" cy="58331"/>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3" name="Google Shape;43;p8"/>
            <p:cNvSpPr/>
            <p:nvPr/>
          </p:nvSpPr>
          <p:spPr>
            <a:xfrm flipH="1">
              <a:off x="2199923" y="1815290"/>
              <a:ext cx="77619" cy="16957"/>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4" name="Google Shape;44;p8"/>
            <p:cNvSpPr/>
            <p:nvPr/>
          </p:nvSpPr>
          <p:spPr>
            <a:xfrm flipH="1">
              <a:off x="2482428" y="2028508"/>
              <a:ext cx="200341" cy="48774"/>
            </a:xfrm>
            <a:custGeom>
              <a:avLst/>
              <a:gdLst/>
              <a:ahLst/>
              <a:cxnLst/>
              <a:rect l="l" t="t" r="r" b="b"/>
              <a:pathLst>
                <a:path w="3438" h="837" extrusionOk="0">
                  <a:moveTo>
                    <a:pt x="3438" y="1"/>
                  </a:moveTo>
                  <a:lnTo>
                    <a:pt x="3438" y="1"/>
                  </a:lnTo>
                  <a:cubicBezTo>
                    <a:pt x="2370" y="206"/>
                    <a:pt x="1073" y="492"/>
                    <a:pt x="0" y="652"/>
                  </a:cubicBezTo>
                  <a:cubicBezTo>
                    <a:pt x="479" y="775"/>
                    <a:pt x="1079" y="836"/>
                    <a:pt x="1831" y="836"/>
                  </a:cubicBezTo>
                  <a:cubicBezTo>
                    <a:pt x="2015" y="836"/>
                    <a:pt x="2189" y="820"/>
                    <a:pt x="2352" y="786"/>
                  </a:cubicBezTo>
                  <a:cubicBezTo>
                    <a:pt x="2387" y="779"/>
                    <a:pt x="2414" y="768"/>
                    <a:pt x="2445" y="759"/>
                  </a:cubicBezTo>
                  <a:cubicBezTo>
                    <a:pt x="2379" y="683"/>
                    <a:pt x="2335" y="622"/>
                    <a:pt x="2315" y="598"/>
                  </a:cubicBezTo>
                  <a:cubicBezTo>
                    <a:pt x="2308" y="591"/>
                    <a:pt x="2305" y="587"/>
                    <a:pt x="2305" y="587"/>
                  </a:cubicBezTo>
                  <a:cubicBezTo>
                    <a:pt x="2302" y="584"/>
                    <a:pt x="2302" y="581"/>
                    <a:pt x="2305" y="578"/>
                  </a:cubicBezTo>
                  <a:lnTo>
                    <a:pt x="2308" y="574"/>
                  </a:lnTo>
                  <a:cubicBezTo>
                    <a:pt x="2311" y="574"/>
                    <a:pt x="2311" y="578"/>
                    <a:pt x="2311" y="578"/>
                  </a:cubicBezTo>
                  <a:cubicBezTo>
                    <a:pt x="2315" y="581"/>
                    <a:pt x="2318" y="584"/>
                    <a:pt x="2325" y="591"/>
                  </a:cubicBezTo>
                  <a:cubicBezTo>
                    <a:pt x="2329" y="598"/>
                    <a:pt x="2335" y="605"/>
                    <a:pt x="2343" y="615"/>
                  </a:cubicBezTo>
                  <a:cubicBezTo>
                    <a:pt x="2359" y="636"/>
                    <a:pt x="2384" y="666"/>
                    <a:pt x="2411" y="697"/>
                  </a:cubicBezTo>
                  <a:cubicBezTo>
                    <a:pt x="2424" y="714"/>
                    <a:pt x="2441" y="734"/>
                    <a:pt x="2458" y="755"/>
                  </a:cubicBezTo>
                  <a:cubicBezTo>
                    <a:pt x="2759" y="649"/>
                    <a:pt x="3018" y="485"/>
                    <a:pt x="3233" y="253"/>
                  </a:cubicBezTo>
                  <a:cubicBezTo>
                    <a:pt x="3308" y="174"/>
                    <a:pt x="3376" y="89"/>
                    <a:pt x="3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5" name="Google Shape;45;p8"/>
            <p:cNvSpPr/>
            <p:nvPr/>
          </p:nvSpPr>
          <p:spPr>
            <a:xfrm flipH="1">
              <a:off x="2539477" y="2061957"/>
              <a:ext cx="9207" cy="10780"/>
            </a:xfrm>
            <a:custGeom>
              <a:avLst/>
              <a:gdLst/>
              <a:ahLst/>
              <a:cxnLst/>
              <a:rect l="l" t="t" r="r" b="b"/>
              <a:pathLst>
                <a:path w="158" h="185" extrusionOk="0">
                  <a:moveTo>
                    <a:pt x="7" y="0"/>
                  </a:moveTo>
                  <a:lnTo>
                    <a:pt x="4" y="4"/>
                  </a:lnTo>
                  <a:cubicBezTo>
                    <a:pt x="1" y="7"/>
                    <a:pt x="1" y="10"/>
                    <a:pt x="4" y="13"/>
                  </a:cubicBezTo>
                  <a:cubicBezTo>
                    <a:pt x="4" y="13"/>
                    <a:pt x="7" y="17"/>
                    <a:pt x="14" y="24"/>
                  </a:cubicBezTo>
                  <a:cubicBezTo>
                    <a:pt x="34" y="48"/>
                    <a:pt x="78" y="109"/>
                    <a:pt x="144" y="185"/>
                  </a:cubicBezTo>
                  <a:cubicBezTo>
                    <a:pt x="151" y="185"/>
                    <a:pt x="154" y="181"/>
                    <a:pt x="157" y="181"/>
                  </a:cubicBezTo>
                  <a:cubicBezTo>
                    <a:pt x="140" y="160"/>
                    <a:pt x="123" y="140"/>
                    <a:pt x="110" y="123"/>
                  </a:cubicBezTo>
                  <a:cubicBezTo>
                    <a:pt x="83" y="92"/>
                    <a:pt x="58" y="62"/>
                    <a:pt x="42" y="41"/>
                  </a:cubicBezTo>
                  <a:cubicBezTo>
                    <a:pt x="34" y="31"/>
                    <a:pt x="28" y="24"/>
                    <a:pt x="24" y="17"/>
                  </a:cubicBezTo>
                  <a:cubicBezTo>
                    <a:pt x="17" y="10"/>
                    <a:pt x="14" y="7"/>
                    <a:pt x="10" y="4"/>
                  </a:cubicBezTo>
                  <a:cubicBezTo>
                    <a:pt x="10" y="4"/>
                    <a:pt x="10" y="0"/>
                    <a:pt x="7" y="0"/>
                  </a:cubicBezTo>
                  <a:close/>
                </a:path>
              </a:pathLst>
            </a:custGeom>
            <a:solidFill>
              <a:srgbClr val="A9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6" name="Google Shape;46;p8"/>
            <p:cNvSpPr/>
            <p:nvPr/>
          </p:nvSpPr>
          <p:spPr>
            <a:xfrm flipH="1">
              <a:off x="2111815" y="1814591"/>
              <a:ext cx="9498" cy="15442"/>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7" name="Google Shape;47;p8"/>
            <p:cNvSpPr/>
            <p:nvPr/>
          </p:nvSpPr>
          <p:spPr>
            <a:xfrm flipH="1">
              <a:off x="2110417" y="1843319"/>
              <a:ext cx="699" cy="466"/>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8" name="Google Shape;48;p8"/>
            <p:cNvSpPr/>
            <p:nvPr/>
          </p:nvSpPr>
          <p:spPr>
            <a:xfrm flipH="1">
              <a:off x="2163561" y="1851069"/>
              <a:ext cx="11538" cy="66489"/>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9" name="Google Shape;49;p8"/>
            <p:cNvSpPr/>
            <p:nvPr/>
          </p:nvSpPr>
          <p:spPr>
            <a:xfrm flipH="1">
              <a:off x="2175041" y="1839531"/>
              <a:ext cx="13461" cy="15967"/>
            </a:xfrm>
            <a:custGeom>
              <a:avLst/>
              <a:gdLst/>
              <a:ahLst/>
              <a:cxnLst/>
              <a:rect l="l" t="t" r="r" b="b"/>
              <a:pathLst>
                <a:path w="231" h="274" extrusionOk="0">
                  <a:moveTo>
                    <a:pt x="29" y="0"/>
                  </a:moveTo>
                  <a:cubicBezTo>
                    <a:pt x="12" y="0"/>
                    <a:pt x="1" y="24"/>
                    <a:pt x="18" y="35"/>
                  </a:cubicBezTo>
                  <a:cubicBezTo>
                    <a:pt x="111" y="96"/>
                    <a:pt x="179" y="178"/>
                    <a:pt x="230" y="274"/>
                  </a:cubicBezTo>
                  <a:lnTo>
                    <a:pt x="230" y="199"/>
                  </a:lnTo>
                  <a:cubicBezTo>
                    <a:pt x="179" y="120"/>
                    <a:pt x="117" y="55"/>
                    <a:pt x="39" y="4"/>
                  </a:cubicBezTo>
                  <a:cubicBezTo>
                    <a:pt x="35" y="0"/>
                    <a:pt x="32" y="0"/>
                    <a:pt x="2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0" name="Google Shape;50;p8"/>
            <p:cNvSpPr/>
            <p:nvPr/>
          </p:nvSpPr>
          <p:spPr>
            <a:xfrm flipH="1">
              <a:off x="2161755" y="1951356"/>
              <a:ext cx="3030" cy="2214"/>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1" name="Google Shape;51;p8"/>
            <p:cNvSpPr/>
            <p:nvPr/>
          </p:nvSpPr>
          <p:spPr>
            <a:xfrm flipH="1">
              <a:off x="3034036" y="3038019"/>
              <a:ext cx="197777" cy="26048"/>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2" name="Google Shape;52;p8"/>
            <p:cNvSpPr/>
            <p:nvPr/>
          </p:nvSpPr>
          <p:spPr>
            <a:xfrm flipH="1">
              <a:off x="3009561" y="2822935"/>
              <a:ext cx="141660" cy="26223"/>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3" name="Google Shape;53;p8"/>
            <p:cNvSpPr/>
            <p:nvPr/>
          </p:nvSpPr>
          <p:spPr>
            <a:xfrm flipH="1">
              <a:off x="3005191" y="2872991"/>
              <a:ext cx="128549" cy="52270"/>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4" name="Google Shape;54;p8"/>
            <p:cNvSpPr/>
            <p:nvPr/>
          </p:nvSpPr>
          <p:spPr>
            <a:xfrm flipH="1">
              <a:off x="2185006" y="2161544"/>
              <a:ext cx="23775" cy="255000"/>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5" name="Google Shape;55;p8"/>
            <p:cNvSpPr/>
            <p:nvPr/>
          </p:nvSpPr>
          <p:spPr>
            <a:xfrm rot="10800000" flipH="1">
              <a:off x="1620827" y="1344966"/>
              <a:ext cx="2272500" cy="22725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6" name="Google Shape;56;p8"/>
            <p:cNvSpPr/>
            <p:nvPr/>
          </p:nvSpPr>
          <p:spPr>
            <a:xfrm flipH="1">
              <a:off x="3548625" y="2798241"/>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7" name="Google Shape;57;p8"/>
            <p:cNvSpPr/>
            <p:nvPr/>
          </p:nvSpPr>
          <p:spPr>
            <a:xfrm flipH="1">
              <a:off x="2096900" y="2006966"/>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8" name="Google Shape;58;p8"/>
            <p:cNvSpPr/>
            <p:nvPr/>
          </p:nvSpPr>
          <p:spPr>
            <a:xfrm flipH="1">
              <a:off x="3418150" y="282832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9" name="Google Shape;59;p8"/>
            <p:cNvSpPr/>
            <p:nvPr/>
          </p:nvSpPr>
          <p:spPr>
            <a:xfrm flipH="1">
              <a:off x="3096375" y="223977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0" name="Google Shape;60;p8"/>
            <p:cNvSpPr/>
            <p:nvPr/>
          </p:nvSpPr>
          <p:spPr>
            <a:xfrm flipH="1">
              <a:off x="3324450" y="231371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1" name="Google Shape;61;p8"/>
            <p:cNvSpPr/>
            <p:nvPr/>
          </p:nvSpPr>
          <p:spPr>
            <a:xfrm flipH="1">
              <a:off x="3438575" y="2096141"/>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2" name="Google Shape;62;p8"/>
            <p:cNvSpPr/>
            <p:nvPr/>
          </p:nvSpPr>
          <p:spPr>
            <a:xfrm flipH="1">
              <a:off x="2484750" y="268466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3" name="Google Shape;63;p8"/>
            <p:cNvSpPr/>
            <p:nvPr/>
          </p:nvSpPr>
          <p:spPr>
            <a:xfrm flipH="1">
              <a:off x="3810475" y="23287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4" name="Google Shape;64;p8"/>
            <p:cNvSpPr/>
            <p:nvPr/>
          </p:nvSpPr>
          <p:spPr>
            <a:xfrm flipH="1">
              <a:off x="2381425" y="23761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5" name="Google Shape;65;p8"/>
            <p:cNvSpPr/>
            <p:nvPr/>
          </p:nvSpPr>
          <p:spPr>
            <a:xfrm flipH="1">
              <a:off x="2884739" y="2181094"/>
              <a:ext cx="1735" cy="1370"/>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pic>
        <p:nvPicPr>
          <p:cNvPr id="66" name="Google Shape;66;p8"/>
          <p:cNvPicPr preferRelativeResize="0"/>
          <p:nvPr/>
        </p:nvPicPr>
        <p:blipFill>
          <a:blip r:embed="rId2">
            <a:alphaModFix/>
          </a:blip>
          <a:stretch>
            <a:fillRect/>
          </a:stretch>
        </p:blipFill>
        <p:spPr>
          <a:xfrm rot="10800000" flipH="1">
            <a:off x="6315628" y="6427102"/>
            <a:ext cx="2260048" cy="3535680"/>
          </a:xfrm>
          <a:prstGeom prst="rect">
            <a:avLst/>
          </a:prstGeom>
          <a:noFill/>
          <a:ln>
            <a:noFill/>
          </a:ln>
        </p:spPr>
      </p:pic>
      <p:pic>
        <p:nvPicPr>
          <p:cNvPr id="67" name="Google Shape;67;p8"/>
          <p:cNvPicPr preferRelativeResize="0"/>
          <p:nvPr/>
        </p:nvPicPr>
        <p:blipFill>
          <a:blip r:embed="rId3">
            <a:alphaModFix/>
          </a:blip>
          <a:stretch>
            <a:fillRect/>
          </a:stretch>
        </p:blipFill>
        <p:spPr>
          <a:xfrm rot="10800000" flipH="1">
            <a:off x="-1" y="578"/>
            <a:ext cx="2547146" cy="3371927"/>
          </a:xfrm>
          <a:prstGeom prst="rect">
            <a:avLst/>
          </a:prstGeom>
          <a:noFill/>
          <a:ln>
            <a:noFill/>
          </a:ln>
        </p:spPr>
      </p:pic>
      <p:sp>
        <p:nvSpPr>
          <p:cNvPr id="68" name="Google Shape;68;p8"/>
          <p:cNvSpPr txBox="1">
            <a:spLocks noGrp="1"/>
          </p:cNvSpPr>
          <p:nvPr>
            <p:ph type="title"/>
          </p:nvPr>
        </p:nvSpPr>
        <p:spPr>
          <a:xfrm>
            <a:off x="2972214" y="2797027"/>
            <a:ext cx="2631224" cy="347188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69" name="Google Shape;69;p8"/>
          <p:cNvSpPr txBox="1">
            <a:spLocks noGrp="1"/>
          </p:cNvSpPr>
          <p:nvPr>
            <p:ph type="subTitle" idx="1"/>
          </p:nvPr>
        </p:nvSpPr>
        <p:spPr>
          <a:xfrm>
            <a:off x="2972214" y="6286026"/>
            <a:ext cx="2631224" cy="9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740023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5361016" y="1553820"/>
            <a:ext cx="2640228" cy="5385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939"/>
            </a:lvl1pPr>
            <a:lvl2pPr lvl="1" algn="ctr" rtl="0">
              <a:spcBef>
                <a:spcPts val="0"/>
              </a:spcBef>
              <a:spcAft>
                <a:spcPts val="0"/>
              </a:spcAft>
              <a:buSzPts val="4200"/>
              <a:buNone/>
              <a:defRPr sz="3939"/>
            </a:lvl2pPr>
            <a:lvl3pPr lvl="2" algn="ctr" rtl="0">
              <a:spcBef>
                <a:spcPts val="0"/>
              </a:spcBef>
              <a:spcAft>
                <a:spcPts val="0"/>
              </a:spcAft>
              <a:buSzPts val="4200"/>
              <a:buNone/>
              <a:defRPr sz="3939"/>
            </a:lvl3pPr>
            <a:lvl4pPr lvl="3" algn="ctr" rtl="0">
              <a:spcBef>
                <a:spcPts val="0"/>
              </a:spcBef>
              <a:spcAft>
                <a:spcPts val="0"/>
              </a:spcAft>
              <a:buSzPts val="4200"/>
              <a:buNone/>
              <a:defRPr sz="3939"/>
            </a:lvl4pPr>
            <a:lvl5pPr lvl="4" algn="ctr" rtl="0">
              <a:spcBef>
                <a:spcPts val="0"/>
              </a:spcBef>
              <a:spcAft>
                <a:spcPts val="0"/>
              </a:spcAft>
              <a:buSzPts val="4200"/>
              <a:buNone/>
              <a:defRPr sz="3939"/>
            </a:lvl5pPr>
            <a:lvl6pPr lvl="5" algn="ctr" rtl="0">
              <a:spcBef>
                <a:spcPts val="0"/>
              </a:spcBef>
              <a:spcAft>
                <a:spcPts val="0"/>
              </a:spcAft>
              <a:buSzPts val="4200"/>
              <a:buNone/>
              <a:defRPr sz="3939"/>
            </a:lvl6pPr>
            <a:lvl7pPr lvl="6" algn="ctr" rtl="0">
              <a:spcBef>
                <a:spcPts val="0"/>
              </a:spcBef>
              <a:spcAft>
                <a:spcPts val="0"/>
              </a:spcAft>
              <a:buSzPts val="4200"/>
              <a:buNone/>
              <a:defRPr sz="3939"/>
            </a:lvl7pPr>
            <a:lvl8pPr lvl="7" algn="ctr" rtl="0">
              <a:spcBef>
                <a:spcPts val="0"/>
              </a:spcBef>
              <a:spcAft>
                <a:spcPts val="0"/>
              </a:spcAft>
              <a:buSzPts val="4200"/>
              <a:buNone/>
              <a:defRPr sz="3939"/>
            </a:lvl8pPr>
            <a:lvl9pPr lvl="8" algn="ctr" rtl="0">
              <a:spcBef>
                <a:spcPts val="0"/>
              </a:spcBef>
              <a:spcAft>
                <a:spcPts val="0"/>
              </a:spcAft>
              <a:buSzPts val="4200"/>
              <a:buNone/>
              <a:defRPr sz="3939"/>
            </a:lvl9pPr>
          </a:lstStyle>
          <a:p>
            <a:r>
              <a:rPr lang="fr-FR"/>
              <a:t>Modifiez le style du titre</a:t>
            </a:r>
            <a:endParaRPr/>
          </a:p>
        </p:txBody>
      </p:sp>
      <p:sp>
        <p:nvSpPr>
          <p:cNvPr id="72" name="Google Shape;72;p9"/>
          <p:cNvSpPr txBox="1">
            <a:spLocks noGrp="1"/>
          </p:cNvSpPr>
          <p:nvPr>
            <p:ph type="subTitle" idx="1"/>
          </p:nvPr>
        </p:nvSpPr>
        <p:spPr>
          <a:xfrm>
            <a:off x="5761571" y="6810167"/>
            <a:ext cx="2239579" cy="14511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1969"/>
            </a:lvl2pPr>
            <a:lvl3pPr lvl="2" algn="ctr" rtl="0">
              <a:lnSpc>
                <a:spcPct val="100000"/>
              </a:lnSpc>
              <a:spcBef>
                <a:spcPts val="0"/>
              </a:spcBef>
              <a:spcAft>
                <a:spcPts val="0"/>
              </a:spcAft>
              <a:buSzPts val="2100"/>
              <a:buNone/>
              <a:defRPr sz="1969"/>
            </a:lvl3pPr>
            <a:lvl4pPr lvl="3" algn="ctr" rtl="0">
              <a:lnSpc>
                <a:spcPct val="100000"/>
              </a:lnSpc>
              <a:spcBef>
                <a:spcPts val="0"/>
              </a:spcBef>
              <a:spcAft>
                <a:spcPts val="0"/>
              </a:spcAft>
              <a:buSzPts val="2100"/>
              <a:buNone/>
              <a:defRPr sz="1969"/>
            </a:lvl4pPr>
            <a:lvl5pPr lvl="4" algn="ctr" rtl="0">
              <a:lnSpc>
                <a:spcPct val="100000"/>
              </a:lnSpc>
              <a:spcBef>
                <a:spcPts val="0"/>
              </a:spcBef>
              <a:spcAft>
                <a:spcPts val="0"/>
              </a:spcAft>
              <a:buSzPts val="2100"/>
              <a:buNone/>
              <a:defRPr sz="1969"/>
            </a:lvl5pPr>
            <a:lvl6pPr lvl="5" algn="ctr" rtl="0">
              <a:lnSpc>
                <a:spcPct val="100000"/>
              </a:lnSpc>
              <a:spcBef>
                <a:spcPts val="0"/>
              </a:spcBef>
              <a:spcAft>
                <a:spcPts val="0"/>
              </a:spcAft>
              <a:buSzPts val="2100"/>
              <a:buNone/>
              <a:defRPr sz="1969"/>
            </a:lvl6pPr>
            <a:lvl7pPr lvl="6" algn="ctr" rtl="0">
              <a:lnSpc>
                <a:spcPct val="100000"/>
              </a:lnSpc>
              <a:spcBef>
                <a:spcPts val="0"/>
              </a:spcBef>
              <a:spcAft>
                <a:spcPts val="0"/>
              </a:spcAft>
              <a:buSzPts val="2100"/>
              <a:buNone/>
              <a:defRPr sz="1969"/>
            </a:lvl7pPr>
            <a:lvl8pPr lvl="7" algn="ctr" rtl="0">
              <a:lnSpc>
                <a:spcPct val="100000"/>
              </a:lnSpc>
              <a:spcBef>
                <a:spcPts val="0"/>
              </a:spcBef>
              <a:spcAft>
                <a:spcPts val="0"/>
              </a:spcAft>
              <a:buSzPts val="2100"/>
              <a:buNone/>
              <a:defRPr sz="1969"/>
            </a:lvl8pPr>
            <a:lvl9pPr lvl="8" algn="ctr" rtl="0">
              <a:lnSpc>
                <a:spcPct val="100000"/>
              </a:lnSpc>
              <a:spcBef>
                <a:spcPts val="0"/>
              </a:spcBef>
              <a:spcAft>
                <a:spcPts val="0"/>
              </a:spcAft>
              <a:buSzPts val="2100"/>
              <a:buNone/>
              <a:defRPr sz="1969"/>
            </a:lvl9pPr>
          </a:lstStyle>
          <a:p>
            <a:r>
              <a:rPr lang="fr-FR"/>
              <a:t>Modifiez le style des sous-titres du masque</a:t>
            </a:r>
            <a:endParaRPr/>
          </a:p>
        </p:txBody>
      </p:sp>
    </p:spTree>
    <p:extLst>
      <p:ext uri="{BB962C8B-B14F-4D97-AF65-F5344CB8AC3E}">
        <p14:creationId xmlns:p14="http://schemas.microsoft.com/office/powerpoint/2010/main" val="102000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pic>
        <p:nvPicPr>
          <p:cNvPr id="74" name="Google Shape;74;p10"/>
          <p:cNvPicPr preferRelativeResize="0"/>
          <p:nvPr/>
        </p:nvPicPr>
        <p:blipFill rotWithShape="1">
          <a:blip r:embed="rId2">
            <a:alphaModFix/>
          </a:blip>
          <a:srcRect l="48234" t="10" b="45894"/>
          <a:stretch/>
        </p:blipFill>
        <p:spPr>
          <a:xfrm>
            <a:off x="4136375" y="0"/>
            <a:ext cx="4439300" cy="5380370"/>
          </a:xfrm>
          <a:prstGeom prst="rect">
            <a:avLst/>
          </a:prstGeom>
          <a:noFill/>
          <a:ln>
            <a:noFill/>
          </a:ln>
        </p:spPr>
      </p:pic>
      <p:sp>
        <p:nvSpPr>
          <p:cNvPr id="75" name="Google Shape;75;p10"/>
          <p:cNvSpPr txBox="1">
            <a:spLocks noGrp="1"/>
          </p:cNvSpPr>
          <p:nvPr>
            <p:ph type="title"/>
          </p:nvPr>
        </p:nvSpPr>
        <p:spPr>
          <a:xfrm>
            <a:off x="4611114" y="4580888"/>
            <a:ext cx="3390036" cy="26807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376"/>
            </a:lvl1pPr>
            <a:lvl2pPr lvl="1" rtl="0">
              <a:spcBef>
                <a:spcPts val="0"/>
              </a:spcBef>
              <a:spcAft>
                <a:spcPts val="0"/>
              </a:spcAft>
              <a:buSzPts val="2800"/>
              <a:buNone/>
              <a:defRPr>
                <a:latin typeface="Zilla Slab Light"/>
                <a:ea typeface="Zilla Slab Light"/>
                <a:cs typeface="Zilla Slab Light"/>
                <a:sym typeface="Zilla Slab Light"/>
              </a:defRPr>
            </a:lvl2pPr>
            <a:lvl3pPr lvl="2" rtl="0">
              <a:spcBef>
                <a:spcPts val="0"/>
              </a:spcBef>
              <a:spcAft>
                <a:spcPts val="0"/>
              </a:spcAft>
              <a:buSzPts val="2800"/>
              <a:buNone/>
              <a:defRPr>
                <a:latin typeface="Zilla Slab Light"/>
                <a:ea typeface="Zilla Slab Light"/>
                <a:cs typeface="Zilla Slab Light"/>
                <a:sym typeface="Zilla Slab Light"/>
              </a:defRPr>
            </a:lvl3pPr>
            <a:lvl4pPr lvl="3" rtl="0">
              <a:spcBef>
                <a:spcPts val="0"/>
              </a:spcBef>
              <a:spcAft>
                <a:spcPts val="0"/>
              </a:spcAft>
              <a:buSzPts val="2800"/>
              <a:buNone/>
              <a:defRPr>
                <a:latin typeface="Zilla Slab Light"/>
                <a:ea typeface="Zilla Slab Light"/>
                <a:cs typeface="Zilla Slab Light"/>
                <a:sym typeface="Zilla Slab Light"/>
              </a:defRPr>
            </a:lvl4pPr>
            <a:lvl5pPr lvl="4" rtl="0">
              <a:spcBef>
                <a:spcPts val="0"/>
              </a:spcBef>
              <a:spcAft>
                <a:spcPts val="0"/>
              </a:spcAft>
              <a:buSzPts val="2800"/>
              <a:buNone/>
              <a:defRPr>
                <a:latin typeface="Zilla Slab Light"/>
                <a:ea typeface="Zilla Slab Light"/>
                <a:cs typeface="Zilla Slab Light"/>
                <a:sym typeface="Zilla Slab Light"/>
              </a:defRPr>
            </a:lvl5pPr>
            <a:lvl6pPr lvl="5" rtl="0">
              <a:spcBef>
                <a:spcPts val="0"/>
              </a:spcBef>
              <a:spcAft>
                <a:spcPts val="0"/>
              </a:spcAft>
              <a:buSzPts val="2800"/>
              <a:buNone/>
              <a:defRPr>
                <a:latin typeface="Zilla Slab Light"/>
                <a:ea typeface="Zilla Slab Light"/>
                <a:cs typeface="Zilla Slab Light"/>
                <a:sym typeface="Zilla Slab Light"/>
              </a:defRPr>
            </a:lvl6pPr>
            <a:lvl7pPr lvl="6" rtl="0">
              <a:spcBef>
                <a:spcPts val="0"/>
              </a:spcBef>
              <a:spcAft>
                <a:spcPts val="0"/>
              </a:spcAft>
              <a:buSzPts val="2800"/>
              <a:buNone/>
              <a:defRPr>
                <a:latin typeface="Zilla Slab Light"/>
                <a:ea typeface="Zilla Slab Light"/>
                <a:cs typeface="Zilla Slab Light"/>
                <a:sym typeface="Zilla Slab Light"/>
              </a:defRPr>
            </a:lvl7pPr>
            <a:lvl8pPr lvl="7" rtl="0">
              <a:spcBef>
                <a:spcPts val="0"/>
              </a:spcBef>
              <a:spcAft>
                <a:spcPts val="0"/>
              </a:spcAft>
              <a:buSzPts val="2800"/>
              <a:buNone/>
              <a:defRPr>
                <a:latin typeface="Zilla Slab Light"/>
                <a:ea typeface="Zilla Slab Light"/>
                <a:cs typeface="Zilla Slab Light"/>
                <a:sym typeface="Zilla Slab Light"/>
              </a:defRPr>
            </a:lvl8pPr>
            <a:lvl9pPr lvl="8" rtl="0">
              <a:spcBef>
                <a:spcPts val="0"/>
              </a:spcBef>
              <a:spcAft>
                <a:spcPts val="0"/>
              </a:spcAft>
              <a:buSzPts val="2800"/>
              <a:buNone/>
              <a:defRPr>
                <a:latin typeface="Zilla Slab Light"/>
                <a:ea typeface="Zilla Slab Light"/>
                <a:cs typeface="Zilla Slab Light"/>
                <a:sym typeface="Zilla Slab Light"/>
              </a:defRPr>
            </a:lvl9pPr>
          </a:lstStyle>
          <a:p>
            <a:r>
              <a:rPr lang="fr-FR"/>
              <a:t>Modifiez le style du titre</a:t>
            </a:r>
            <a:endParaRPr/>
          </a:p>
        </p:txBody>
      </p:sp>
    </p:spTree>
    <p:extLst>
      <p:ext uri="{BB962C8B-B14F-4D97-AF65-F5344CB8AC3E}">
        <p14:creationId xmlns:p14="http://schemas.microsoft.com/office/powerpoint/2010/main" val="13923474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5255" y="1155022"/>
            <a:ext cx="7991021" cy="110722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Englebert"/>
              <a:buNone/>
              <a:defRPr sz="2800">
                <a:solidFill>
                  <a:schemeClr val="lt1"/>
                </a:solidFill>
                <a:latin typeface="Englebert"/>
                <a:ea typeface="Englebert"/>
                <a:cs typeface="Englebert"/>
                <a:sym typeface="Englebert"/>
              </a:defRPr>
            </a:lvl1pPr>
            <a:lvl2pPr lvl="1"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2pPr>
            <a:lvl3pPr lvl="2"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3pPr>
            <a:lvl4pPr lvl="3"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4pPr>
            <a:lvl5pPr lvl="4"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5pPr>
            <a:lvl6pPr lvl="5"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6pPr>
            <a:lvl7pPr lvl="6"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7pPr>
            <a:lvl8pPr lvl="7"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8pPr>
            <a:lvl9pPr lvl="8"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435255" y="2522758"/>
            <a:ext cx="7991021" cy="660504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1pPr>
            <a:lvl2pPr marL="914400" lvl="1"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2pPr>
            <a:lvl3pPr marL="1371600" lvl="2"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3pPr>
            <a:lvl4pPr marL="1828800" lvl="3"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4pPr>
            <a:lvl5pPr marL="2286000" lvl="4"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5pPr>
            <a:lvl6pPr marL="2743200" lvl="5"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6pPr>
            <a:lvl7pPr marL="3200400" lvl="6"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7pPr>
            <a:lvl8pPr marL="3657600" lvl="7"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8pPr>
            <a:lvl9pPr marL="4114800" lvl="8" indent="-317500" rtl="0">
              <a:lnSpc>
                <a:spcPct val="115000"/>
              </a:lnSpc>
              <a:spcBef>
                <a:spcPts val="1600"/>
              </a:spcBef>
              <a:spcAft>
                <a:spcPts val="160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9pPr>
          </a:lstStyle>
          <a:p>
            <a:endParaRPr/>
          </a:p>
        </p:txBody>
      </p:sp>
    </p:spTree>
    <p:extLst>
      <p:ext uri="{BB962C8B-B14F-4D97-AF65-F5344CB8AC3E}">
        <p14:creationId xmlns:p14="http://schemas.microsoft.com/office/powerpoint/2010/main" val="168113526"/>
      </p:ext>
    </p:extLst>
  </p:cSld>
  <p:clrMap bg1="lt1" tx1="dk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 id="2147484054" r:id="rId36"/>
    <p:sldLayoutId id="2147484055" r:id="rId37"/>
    <p:sldLayoutId id="2147484056" r:id="rId38"/>
    <p:sldLayoutId id="2147484057" r:id="rId39"/>
    <p:sldLayoutId id="2147484058" r:id="rId40"/>
    <p:sldLayoutId id="2147484059" r:id="rId41"/>
    <p:sldLayoutId id="2147484060" r:id="rId42"/>
    <p:sldLayoutId id="2147484061" r:id="rId43"/>
    <p:sldLayoutId id="2147484062" r:id="rId44"/>
    <p:sldLayoutId id="2147484063" r:id="rId45"/>
    <p:sldLayoutId id="2147484064" r:id="rId46"/>
    <p:sldLayoutId id="2147484065" r:id="rId47"/>
    <p:sldLayoutId id="2147484066" r:id="rId48"/>
    <p:sldLayoutId id="2147484067" r:id="rId49"/>
    <p:sldLayoutId id="2147484068" r:id="rId50"/>
    <p:sldLayoutId id="2147484069" r:id="rId51"/>
    <p:sldLayoutId id="2147484070" r:id="rId52"/>
    <p:sldLayoutId id="2147484071" r:id="rId53"/>
    <p:sldLayoutId id="2147484072" r:id="rId54"/>
    <p:sldLayoutId id="2147484073" r:id="rId55"/>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488"/>
        <p:cNvGrpSpPr/>
        <p:nvPr/>
      </p:nvGrpSpPr>
      <p:grpSpPr>
        <a:xfrm>
          <a:off x="0" y="0"/>
          <a:ext cx="0" cy="0"/>
          <a:chOff x="0" y="0"/>
          <a:chExt cx="0" cy="0"/>
        </a:xfrm>
      </p:grpSpPr>
      <p:sp>
        <p:nvSpPr>
          <p:cNvPr id="489" name="Google Shape;489;p56"/>
          <p:cNvSpPr txBox="1">
            <a:spLocks noGrp="1"/>
          </p:cNvSpPr>
          <p:nvPr>
            <p:ph type="title"/>
          </p:nvPr>
        </p:nvSpPr>
        <p:spPr>
          <a:xfrm>
            <a:off x="1001714" y="1804670"/>
            <a:ext cx="6609291" cy="9326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0" name="Google Shape;490;p56"/>
          <p:cNvSpPr txBox="1">
            <a:spLocks noGrp="1"/>
          </p:cNvSpPr>
          <p:nvPr>
            <p:ph type="body" idx="1"/>
          </p:nvPr>
        </p:nvSpPr>
        <p:spPr>
          <a:xfrm>
            <a:off x="1001714" y="3277870"/>
            <a:ext cx="6609291" cy="4837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491" name="Google Shape;491;p56"/>
          <p:cNvSpPr txBox="1">
            <a:spLocks noGrp="1"/>
          </p:cNvSpPr>
          <p:nvPr>
            <p:ph type="sldNum" idx="12"/>
          </p:nvPr>
        </p:nvSpPr>
        <p:spPr>
          <a:xfrm>
            <a:off x="8017335" y="9015553"/>
            <a:ext cx="514597" cy="760960"/>
          </a:xfrm>
          <a:prstGeom prst="rect">
            <a:avLst/>
          </a:prstGeom>
          <a:noFill/>
          <a:ln>
            <a:noFill/>
          </a:ln>
        </p:spPr>
        <p:txBody>
          <a:bodyPr spcFirstLastPara="1" wrap="square" lIns="91425" tIns="91425" rIns="91425" bIns="91425" anchor="ctr" anchorCtr="0">
            <a:noAutofit/>
          </a:bodyPr>
          <a:lstStyle>
            <a:lvl1pPr lvl="0" rtl="0">
              <a:buNone/>
              <a:defRPr sz="1125">
                <a:latin typeface="Arvo"/>
                <a:ea typeface="Arvo"/>
                <a:cs typeface="Arvo"/>
                <a:sym typeface="Arvo"/>
              </a:defRPr>
            </a:lvl1pPr>
            <a:lvl2pPr lvl="1" rtl="0">
              <a:buNone/>
              <a:defRPr sz="1125">
                <a:latin typeface="Arvo"/>
                <a:ea typeface="Arvo"/>
                <a:cs typeface="Arvo"/>
                <a:sym typeface="Arvo"/>
              </a:defRPr>
            </a:lvl2pPr>
            <a:lvl3pPr lvl="2" rtl="0">
              <a:buNone/>
              <a:defRPr sz="1125">
                <a:latin typeface="Arvo"/>
                <a:ea typeface="Arvo"/>
                <a:cs typeface="Arvo"/>
                <a:sym typeface="Arvo"/>
              </a:defRPr>
            </a:lvl3pPr>
            <a:lvl4pPr lvl="3" rtl="0">
              <a:buNone/>
              <a:defRPr sz="1125">
                <a:latin typeface="Arvo"/>
                <a:ea typeface="Arvo"/>
                <a:cs typeface="Arvo"/>
                <a:sym typeface="Arvo"/>
              </a:defRPr>
            </a:lvl4pPr>
            <a:lvl5pPr lvl="4" rtl="0">
              <a:buNone/>
              <a:defRPr sz="1125">
                <a:latin typeface="Arvo"/>
                <a:ea typeface="Arvo"/>
                <a:cs typeface="Arvo"/>
                <a:sym typeface="Arvo"/>
              </a:defRPr>
            </a:lvl5pPr>
            <a:lvl6pPr lvl="5" rtl="0">
              <a:buNone/>
              <a:defRPr sz="1125">
                <a:latin typeface="Arvo"/>
                <a:ea typeface="Arvo"/>
                <a:cs typeface="Arvo"/>
                <a:sym typeface="Arvo"/>
              </a:defRPr>
            </a:lvl6pPr>
            <a:lvl7pPr lvl="6" rtl="0">
              <a:buNone/>
              <a:defRPr sz="1125">
                <a:latin typeface="Arvo"/>
                <a:ea typeface="Arvo"/>
                <a:cs typeface="Arvo"/>
                <a:sym typeface="Arvo"/>
              </a:defRPr>
            </a:lvl7pPr>
            <a:lvl8pPr lvl="7" rtl="0">
              <a:buNone/>
              <a:defRPr sz="1125">
                <a:latin typeface="Arvo"/>
                <a:ea typeface="Arvo"/>
                <a:cs typeface="Arvo"/>
                <a:sym typeface="Arvo"/>
              </a:defRPr>
            </a:lvl8pPr>
            <a:lvl9pPr lvl="8" rtl="0">
              <a:buNone/>
              <a:defRPr sz="1125">
                <a:latin typeface="Arvo"/>
                <a:ea typeface="Arvo"/>
                <a:cs typeface="Arvo"/>
                <a:sym typeface="Arvo"/>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298454840"/>
      </p:ext>
    </p:extLst>
  </p:cSld>
  <p:clrMap bg1="lt1" tx1="dk1" bg2="dk2" tx2="lt2" accent1="accent1" accent2="accent2" accent3="accent3" accent4="accent4" accent5="accent5" accent6="accent6" hlink="hlink" folHlink="folHlink"/>
  <p:sldLayoutIdLst>
    <p:sldLayoutId id="2147484075" r:id="rId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93"/>
        <p:cNvGrpSpPr/>
        <p:nvPr/>
      </p:nvGrpSpPr>
      <p:grpSpPr>
        <a:xfrm>
          <a:off x="0" y="0"/>
          <a:ext cx="0" cy="0"/>
          <a:chOff x="0" y="0"/>
          <a:chExt cx="0" cy="0"/>
        </a:xfrm>
      </p:grpSpPr>
      <p:sp>
        <p:nvSpPr>
          <p:cNvPr id="494" name="Google Shape;494;p58"/>
          <p:cNvSpPr txBox="1">
            <a:spLocks noGrp="1"/>
          </p:cNvSpPr>
          <p:nvPr>
            <p:ph type="title"/>
          </p:nvPr>
        </p:nvSpPr>
        <p:spPr>
          <a:xfrm>
            <a:off x="1001714" y="1804670"/>
            <a:ext cx="6609291" cy="9326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5" name="Google Shape;495;p58"/>
          <p:cNvSpPr txBox="1">
            <a:spLocks noGrp="1"/>
          </p:cNvSpPr>
          <p:nvPr>
            <p:ph type="body" idx="1"/>
          </p:nvPr>
        </p:nvSpPr>
        <p:spPr>
          <a:xfrm>
            <a:off x="1001714" y="3277870"/>
            <a:ext cx="6609291" cy="4837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85154956"/>
      </p:ext>
    </p:extLst>
  </p:cSld>
  <p:clrMap bg1="lt1" tx1="dk1" bg2="dk2" tx2="lt2" accent1="accent1" accent2="accent2" accent3="accent3" accent4="accent4" accent5="accent5" accent6="accent6" hlink="hlink" folHlink="folHlink"/>
  <p:sldLayoutIdLst>
    <p:sldLayoutId id="2147484077"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4BDD023-F891-984A-807C-3BEB91860B8B}"/>
              </a:ext>
            </a:extLst>
          </p:cNvPr>
          <p:cNvSpPr>
            <a:spLocks noGrp="1"/>
          </p:cNvSpPr>
          <p:nvPr>
            <p:ph type="title"/>
          </p:nvPr>
        </p:nvSpPr>
        <p:spPr>
          <a:xfrm>
            <a:off x="589578" y="529432"/>
            <a:ext cx="7396520" cy="1922066"/>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812B3A4-E1CD-4045-BB89-F5E0B886ED78}"/>
              </a:ext>
            </a:extLst>
          </p:cNvPr>
          <p:cNvSpPr>
            <a:spLocks noGrp="1"/>
          </p:cNvSpPr>
          <p:nvPr>
            <p:ph type="body" idx="1"/>
          </p:nvPr>
        </p:nvSpPr>
        <p:spPr>
          <a:xfrm>
            <a:off x="589578" y="2647156"/>
            <a:ext cx="7396520" cy="630944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D7E2DA-3C43-074A-B57E-84A7C37C15BA}"/>
              </a:ext>
            </a:extLst>
          </p:cNvPr>
          <p:cNvSpPr>
            <a:spLocks noGrp="1"/>
          </p:cNvSpPr>
          <p:nvPr>
            <p:ph type="dt" sz="half" idx="2"/>
          </p:nvPr>
        </p:nvSpPr>
        <p:spPr>
          <a:xfrm>
            <a:off x="589578" y="9216708"/>
            <a:ext cx="1929527" cy="529431"/>
          </a:xfrm>
          <a:prstGeom prst="rect">
            <a:avLst/>
          </a:prstGeom>
        </p:spPr>
        <p:txBody>
          <a:bodyPr vert="horz" lIns="91440" tIns="45720" rIns="91440" bIns="45720" rtlCol="0" anchor="ctr"/>
          <a:lstStyle>
            <a:lvl1pPr algn="l">
              <a:defRPr sz="844">
                <a:solidFill>
                  <a:schemeClr val="tx1">
                    <a:tint val="75000"/>
                  </a:schemeClr>
                </a:solidFill>
              </a:defRPr>
            </a:lvl1pPr>
          </a:lstStyle>
          <a:p>
            <a:fld id="{380C700B-4BAE-CD4F-8322-48F6C99BB2FF}" type="datetimeFigureOut">
              <a:rPr lang="fr-FR" smtClean="0"/>
              <a:t>22/07/2022</a:t>
            </a:fld>
            <a:endParaRPr lang="fr-FR"/>
          </a:p>
        </p:txBody>
      </p:sp>
      <p:sp>
        <p:nvSpPr>
          <p:cNvPr id="5" name="Espace réservé du pied de page 4">
            <a:extLst>
              <a:ext uri="{FF2B5EF4-FFF2-40B4-BE49-F238E27FC236}">
                <a16:creationId xmlns:a16="http://schemas.microsoft.com/office/drawing/2014/main" id="{522B977C-9FDB-9043-B187-F98A05F529F5}"/>
              </a:ext>
            </a:extLst>
          </p:cNvPr>
          <p:cNvSpPr>
            <a:spLocks noGrp="1"/>
          </p:cNvSpPr>
          <p:nvPr>
            <p:ph type="ftr" sz="quarter" idx="3"/>
          </p:nvPr>
        </p:nvSpPr>
        <p:spPr>
          <a:xfrm>
            <a:off x="2840693" y="9216708"/>
            <a:ext cx="2894290" cy="529431"/>
          </a:xfrm>
          <a:prstGeom prst="rect">
            <a:avLst/>
          </a:prstGeom>
        </p:spPr>
        <p:txBody>
          <a:bodyPr vert="horz" lIns="91440" tIns="45720" rIns="91440" bIns="45720" rtlCol="0" anchor="ctr"/>
          <a:lstStyle>
            <a:lvl1pPr algn="ctr">
              <a:defRPr sz="844">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D47BE42-3902-734E-829D-2CC8B576EC47}"/>
              </a:ext>
            </a:extLst>
          </p:cNvPr>
          <p:cNvSpPr>
            <a:spLocks noGrp="1"/>
          </p:cNvSpPr>
          <p:nvPr>
            <p:ph type="sldNum" sz="quarter" idx="4"/>
          </p:nvPr>
        </p:nvSpPr>
        <p:spPr>
          <a:xfrm>
            <a:off x="6056570" y="9216708"/>
            <a:ext cx="1929527" cy="529431"/>
          </a:xfrm>
          <a:prstGeom prst="rect">
            <a:avLst/>
          </a:prstGeom>
        </p:spPr>
        <p:txBody>
          <a:bodyPr vert="horz" lIns="91440" tIns="45720" rIns="91440" bIns="45720" rtlCol="0" anchor="ctr"/>
          <a:lstStyle>
            <a:lvl1pPr algn="r">
              <a:defRPr sz="844">
                <a:solidFill>
                  <a:schemeClr val="tx1">
                    <a:tint val="75000"/>
                  </a:schemeClr>
                </a:solidFill>
              </a:defRPr>
            </a:lvl1pPr>
          </a:lstStyle>
          <a:p>
            <a:fld id="{F272064E-5921-6F46-B526-E9CAD128406A}" type="slidenum">
              <a:rPr lang="fr-FR" smtClean="0"/>
              <a:t>‹N°›</a:t>
            </a:fld>
            <a:endParaRPr lang="fr-FR"/>
          </a:p>
        </p:txBody>
      </p:sp>
    </p:spTree>
    <p:extLst>
      <p:ext uri="{BB962C8B-B14F-4D97-AF65-F5344CB8AC3E}">
        <p14:creationId xmlns:p14="http://schemas.microsoft.com/office/powerpoint/2010/main" val="1248487558"/>
      </p:ext>
    </p:extLst>
  </p:cSld>
  <p:clrMap bg1="lt1" tx1="dk1" bg2="lt2" tx2="dk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xStyles>
    <p:titleStyle>
      <a:lvl1pPr algn="l" defTabSz="643189" rtl="0" eaLnBrk="1" latinLnBrk="0" hangingPunct="1">
        <a:lnSpc>
          <a:spcPct val="90000"/>
        </a:lnSpc>
        <a:spcBef>
          <a:spcPct val="0"/>
        </a:spcBef>
        <a:buNone/>
        <a:defRPr sz="3095" kern="1200">
          <a:solidFill>
            <a:schemeClr val="tx1"/>
          </a:solidFill>
          <a:latin typeface="+mj-lt"/>
          <a:ea typeface="+mj-ea"/>
          <a:cs typeface="+mj-cs"/>
        </a:defRPr>
      </a:lvl1pPr>
    </p:titleStyle>
    <p:bodyStyle>
      <a:lvl1pPr marL="160797" indent="-160797" algn="l" defTabSz="643189" rtl="0" eaLnBrk="1" latinLnBrk="0" hangingPunct="1">
        <a:lnSpc>
          <a:spcPct val="90000"/>
        </a:lnSpc>
        <a:spcBef>
          <a:spcPts val="703"/>
        </a:spcBef>
        <a:buFont typeface="Arial" panose="020B0604020202020204" pitchFamily="34" charset="0"/>
        <a:buChar char="•"/>
        <a:defRPr sz="1970" kern="1200">
          <a:solidFill>
            <a:schemeClr val="tx1"/>
          </a:solidFill>
          <a:latin typeface="+mn-lt"/>
          <a:ea typeface="+mn-ea"/>
          <a:cs typeface="+mn-cs"/>
        </a:defRPr>
      </a:lvl1pPr>
      <a:lvl2pPr marL="482392" indent="-160797" algn="l" defTabSz="643189" rtl="0" eaLnBrk="1" latinLnBrk="0" hangingPunct="1">
        <a:lnSpc>
          <a:spcPct val="90000"/>
        </a:lnSpc>
        <a:spcBef>
          <a:spcPts val="352"/>
        </a:spcBef>
        <a:buFont typeface="Arial" panose="020B0604020202020204" pitchFamily="34" charset="0"/>
        <a:buChar char="•"/>
        <a:defRPr sz="1688" kern="1200">
          <a:solidFill>
            <a:schemeClr val="tx1"/>
          </a:solidFill>
          <a:latin typeface="+mn-lt"/>
          <a:ea typeface="+mn-ea"/>
          <a:cs typeface="+mn-cs"/>
        </a:defRPr>
      </a:lvl2pPr>
      <a:lvl3pPr marL="803986" indent="-160797" algn="l" defTabSz="643189" rtl="0" eaLnBrk="1" latinLnBrk="0" hangingPunct="1">
        <a:lnSpc>
          <a:spcPct val="90000"/>
        </a:lnSpc>
        <a:spcBef>
          <a:spcPts val="352"/>
        </a:spcBef>
        <a:buFont typeface="Arial" panose="020B0604020202020204" pitchFamily="34" charset="0"/>
        <a:buChar char="•"/>
        <a:defRPr sz="1407" kern="1200">
          <a:solidFill>
            <a:schemeClr val="tx1"/>
          </a:solidFill>
          <a:latin typeface="+mn-lt"/>
          <a:ea typeface="+mn-ea"/>
          <a:cs typeface="+mn-cs"/>
        </a:defRPr>
      </a:lvl3pPr>
      <a:lvl4pPr marL="1125581" indent="-160797" algn="l" defTabSz="643189"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4pPr>
      <a:lvl5pPr marL="1447175" indent="-160797" algn="l" defTabSz="643189"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5pPr>
      <a:lvl6pPr marL="1768770" indent="-160797" algn="l" defTabSz="643189"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90364" indent="-160797" algn="l" defTabSz="643189"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1959" indent="-160797" algn="l" defTabSz="643189"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3553" indent="-160797" algn="l" defTabSz="643189"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fr-FR"/>
      </a:defPPr>
      <a:lvl1pPr marL="0" algn="l" defTabSz="643189" rtl="0" eaLnBrk="1" latinLnBrk="0" hangingPunct="1">
        <a:defRPr sz="1266" kern="1200">
          <a:solidFill>
            <a:schemeClr val="tx1"/>
          </a:solidFill>
          <a:latin typeface="+mn-lt"/>
          <a:ea typeface="+mn-ea"/>
          <a:cs typeface="+mn-cs"/>
        </a:defRPr>
      </a:lvl1pPr>
      <a:lvl2pPr marL="321594" algn="l" defTabSz="643189" rtl="0" eaLnBrk="1" latinLnBrk="0" hangingPunct="1">
        <a:defRPr sz="1266" kern="1200">
          <a:solidFill>
            <a:schemeClr val="tx1"/>
          </a:solidFill>
          <a:latin typeface="+mn-lt"/>
          <a:ea typeface="+mn-ea"/>
          <a:cs typeface="+mn-cs"/>
        </a:defRPr>
      </a:lvl2pPr>
      <a:lvl3pPr marL="643189" algn="l" defTabSz="643189" rtl="0" eaLnBrk="1" latinLnBrk="0" hangingPunct="1">
        <a:defRPr sz="1266" kern="1200">
          <a:solidFill>
            <a:schemeClr val="tx1"/>
          </a:solidFill>
          <a:latin typeface="+mn-lt"/>
          <a:ea typeface="+mn-ea"/>
          <a:cs typeface="+mn-cs"/>
        </a:defRPr>
      </a:lvl3pPr>
      <a:lvl4pPr marL="964783" algn="l" defTabSz="643189" rtl="0" eaLnBrk="1" latinLnBrk="0" hangingPunct="1">
        <a:defRPr sz="1266" kern="1200">
          <a:solidFill>
            <a:schemeClr val="tx1"/>
          </a:solidFill>
          <a:latin typeface="+mn-lt"/>
          <a:ea typeface="+mn-ea"/>
          <a:cs typeface="+mn-cs"/>
        </a:defRPr>
      </a:lvl4pPr>
      <a:lvl5pPr marL="1286378" algn="l" defTabSz="643189" rtl="0" eaLnBrk="1" latinLnBrk="0" hangingPunct="1">
        <a:defRPr sz="1266" kern="1200">
          <a:solidFill>
            <a:schemeClr val="tx1"/>
          </a:solidFill>
          <a:latin typeface="+mn-lt"/>
          <a:ea typeface="+mn-ea"/>
          <a:cs typeface="+mn-cs"/>
        </a:defRPr>
      </a:lvl5pPr>
      <a:lvl6pPr marL="1607972" algn="l" defTabSz="643189" rtl="0" eaLnBrk="1" latinLnBrk="0" hangingPunct="1">
        <a:defRPr sz="1266" kern="1200">
          <a:solidFill>
            <a:schemeClr val="tx1"/>
          </a:solidFill>
          <a:latin typeface="+mn-lt"/>
          <a:ea typeface="+mn-ea"/>
          <a:cs typeface="+mn-cs"/>
        </a:defRPr>
      </a:lvl6pPr>
      <a:lvl7pPr marL="1929567" algn="l" defTabSz="643189" rtl="0" eaLnBrk="1" latinLnBrk="0" hangingPunct="1">
        <a:defRPr sz="1266" kern="1200">
          <a:solidFill>
            <a:schemeClr val="tx1"/>
          </a:solidFill>
          <a:latin typeface="+mn-lt"/>
          <a:ea typeface="+mn-ea"/>
          <a:cs typeface="+mn-cs"/>
        </a:defRPr>
      </a:lvl7pPr>
      <a:lvl8pPr marL="2251161" algn="l" defTabSz="643189" rtl="0" eaLnBrk="1" latinLnBrk="0" hangingPunct="1">
        <a:defRPr sz="1266" kern="1200">
          <a:solidFill>
            <a:schemeClr val="tx1"/>
          </a:solidFill>
          <a:latin typeface="+mn-lt"/>
          <a:ea typeface="+mn-ea"/>
          <a:cs typeface="+mn-cs"/>
        </a:defRPr>
      </a:lvl8pPr>
      <a:lvl9pPr marL="2572756" algn="l" defTabSz="643189" rtl="0" eaLnBrk="1" latinLnBrk="0" hangingPunct="1">
        <a:defRPr sz="126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hyperlink" Target="https://fonts.google.com/specimen/Comfortaa" TargetMode="External"/><Relationship Id="rId2" Type="http://schemas.openxmlformats.org/officeDocument/2006/relationships/image" Target="../media/image35.jpeg"/><Relationship Id="rId1" Type="http://schemas.openxmlformats.org/officeDocument/2006/relationships/slideLayout" Target="../slideLayouts/slideLayout59.xml"/><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5DC6C-019E-AB4F-B723-B8CE2E261081}"/>
              </a:ext>
            </a:extLst>
          </p:cNvPr>
          <p:cNvSpPr>
            <a:spLocks noGrp="1"/>
          </p:cNvSpPr>
          <p:nvPr>
            <p:ph type="ctrTitle"/>
          </p:nvPr>
        </p:nvSpPr>
        <p:spPr>
          <a:xfrm>
            <a:off x="1828800" y="3750733"/>
            <a:ext cx="4803494" cy="1338713"/>
          </a:xfrm>
          <a:solidFill>
            <a:srgbClr val="00B050"/>
          </a:solidFill>
        </p:spPr>
        <p:txBody>
          <a:bodyPr>
            <a:normAutofit/>
          </a:bodyPr>
          <a:lstStyle/>
          <a:p>
            <a:pPr algn="ctr"/>
            <a:r>
              <a:rPr lang="fr-FR" sz="1800" dirty="0">
                <a:solidFill>
                  <a:schemeClr val="accent2">
                    <a:lumMod val="50000"/>
                  </a:schemeClr>
                </a:solidFill>
                <a:latin typeface="Noto Sans Armenian Light" panose="020B0402040504020204" pitchFamily="34" charset="0"/>
              </a:rPr>
              <a:t>Maison d’assistantes maternelles</a:t>
            </a:r>
            <a:br>
              <a:rPr lang="fr-FR" sz="1407" i="1" dirty="0">
                <a:latin typeface="Abadi MT Condensed Light" panose="020B0306030101010103" pitchFamily="34" charset="77"/>
              </a:rPr>
            </a:br>
            <a:br>
              <a:rPr lang="fr-FR" sz="2813" dirty="0"/>
            </a:br>
            <a:r>
              <a:rPr lang="fr-FR" sz="2813" dirty="0"/>
              <a:t>  </a:t>
            </a:r>
            <a:r>
              <a:rPr lang="fr-FR" sz="4001" dirty="0">
                <a:solidFill>
                  <a:schemeClr val="bg1"/>
                </a:solidFill>
                <a:latin typeface=""/>
              </a:rPr>
              <a:t>Brin de Rêves</a:t>
            </a:r>
          </a:p>
        </p:txBody>
      </p:sp>
      <p:sp>
        <p:nvSpPr>
          <p:cNvPr id="3" name="Sous-titre 2">
            <a:extLst>
              <a:ext uri="{FF2B5EF4-FFF2-40B4-BE49-F238E27FC236}">
                <a16:creationId xmlns:a16="http://schemas.microsoft.com/office/drawing/2014/main" id="{996C359D-67D3-4742-9DAE-B01E64AB3039}"/>
              </a:ext>
            </a:extLst>
          </p:cNvPr>
          <p:cNvSpPr>
            <a:spLocks noGrp="1"/>
          </p:cNvSpPr>
          <p:nvPr>
            <p:ph type="subTitle" idx="1"/>
          </p:nvPr>
        </p:nvSpPr>
        <p:spPr>
          <a:xfrm>
            <a:off x="812468" y="5891107"/>
            <a:ext cx="6431756" cy="2202568"/>
          </a:xfrm>
        </p:spPr>
        <p:txBody>
          <a:bodyPr>
            <a:normAutofit/>
          </a:bodyPr>
          <a:lstStyle/>
          <a:p>
            <a:pPr algn="ctr"/>
            <a:r>
              <a:rPr lang="fr-FR" sz="1800" i="1" dirty="0">
                <a:solidFill>
                  <a:schemeClr val="tx1">
                    <a:lumMod val="85000"/>
                    <a:lumOff val="15000"/>
                  </a:schemeClr>
                </a:solidFill>
                <a:latin typeface="Abadi MT Condensed Light" panose="020B0306030101010103" pitchFamily="34" charset="77"/>
              </a:rPr>
              <a:t> Projet fil rouge de:</a:t>
            </a:r>
          </a:p>
          <a:p>
            <a:pPr algn="ctr"/>
            <a:r>
              <a:rPr lang="fr-FR" sz="2000" dirty="0" err="1">
                <a:solidFill>
                  <a:schemeClr val="tx1">
                    <a:lumMod val="95000"/>
                    <a:lumOff val="5000"/>
                  </a:schemeClr>
                </a:solidFill>
                <a:latin typeface="Noto Sans Armenian" panose="020B0502040504020204" pitchFamily="34" charset="0"/>
              </a:rPr>
              <a:t>Laza</a:t>
            </a:r>
            <a:r>
              <a:rPr lang="fr-FR" sz="2000" dirty="0">
                <a:solidFill>
                  <a:schemeClr val="tx1">
                    <a:lumMod val="95000"/>
                    <a:lumOff val="5000"/>
                  </a:schemeClr>
                </a:solidFill>
                <a:latin typeface="Noto Sans Armenian" panose="020B0502040504020204" pitchFamily="34" charset="0"/>
              </a:rPr>
              <a:t>   </a:t>
            </a:r>
            <a:r>
              <a:rPr lang="fr-FR" sz="2000" dirty="0" err="1">
                <a:solidFill>
                  <a:schemeClr val="tx1">
                    <a:lumMod val="95000"/>
                    <a:lumOff val="5000"/>
                  </a:schemeClr>
                </a:solidFill>
                <a:latin typeface="Noto Sans Armenian" panose="020B0502040504020204" pitchFamily="34" charset="0"/>
              </a:rPr>
              <a:t>Rabarijaona</a:t>
            </a:r>
            <a:endParaRPr lang="fr-FR" sz="2000" dirty="0">
              <a:solidFill>
                <a:schemeClr val="tx1">
                  <a:lumMod val="95000"/>
                  <a:lumOff val="5000"/>
                </a:schemeClr>
              </a:solidFill>
              <a:latin typeface="Noto Sans Armenian" panose="020B0502040504020204" pitchFamily="34" charset="0"/>
            </a:endParaRPr>
          </a:p>
        </p:txBody>
      </p:sp>
    </p:spTree>
    <p:extLst>
      <p:ext uri="{BB962C8B-B14F-4D97-AF65-F5344CB8AC3E}">
        <p14:creationId xmlns:p14="http://schemas.microsoft.com/office/powerpoint/2010/main" val="383578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28F9D-8D8F-4948-9BF3-0D5613970D65}"/>
              </a:ext>
            </a:extLst>
          </p:cNvPr>
          <p:cNvSpPr>
            <a:spLocks noGrp="1"/>
          </p:cNvSpPr>
          <p:nvPr>
            <p:ph type="title"/>
          </p:nvPr>
        </p:nvSpPr>
        <p:spPr>
          <a:xfrm>
            <a:off x="589578" y="152400"/>
            <a:ext cx="7396520" cy="1143000"/>
          </a:xfrm>
        </p:spPr>
        <p:txBody>
          <a:bodyPr>
            <a:normAutofit/>
          </a:bodyPr>
          <a:lstStyle/>
          <a:p>
            <a:r>
              <a:rPr lang="fr-FR" sz="3100" b="1" dirty="0">
                <a:solidFill>
                  <a:srgbClr val="00B050"/>
                </a:solidFill>
                <a:latin typeface="Comfortaa" pitchFamily="2" charset="0"/>
              </a:rPr>
              <a:t>Diagramme d’activités</a:t>
            </a:r>
            <a:br>
              <a:rPr lang="fr-FR" dirty="0"/>
            </a:br>
            <a:endParaRPr lang="fr-FR" dirty="0"/>
          </a:p>
        </p:txBody>
      </p:sp>
      <p:pic>
        <p:nvPicPr>
          <p:cNvPr id="5" name="Espace réservé du contenu 4">
            <a:extLst>
              <a:ext uri="{FF2B5EF4-FFF2-40B4-BE49-F238E27FC236}">
                <a16:creationId xmlns:a16="http://schemas.microsoft.com/office/drawing/2014/main" id="{03EDED2A-B45C-E745-8D17-38A29D31C591}"/>
              </a:ext>
            </a:extLst>
          </p:cNvPr>
          <p:cNvPicPr>
            <a:picLocks noGrp="1" noChangeAspect="1"/>
          </p:cNvPicPr>
          <p:nvPr>
            <p:ph idx="1"/>
          </p:nvPr>
        </p:nvPicPr>
        <p:blipFill>
          <a:blip r:embed="rId2"/>
          <a:stretch>
            <a:fillRect/>
          </a:stretch>
        </p:blipFill>
        <p:spPr>
          <a:xfrm>
            <a:off x="127000" y="1112108"/>
            <a:ext cx="8448675" cy="8831992"/>
          </a:xfrm>
        </p:spPr>
      </p:pic>
    </p:spTree>
    <p:extLst>
      <p:ext uri="{BB962C8B-B14F-4D97-AF65-F5344CB8AC3E}">
        <p14:creationId xmlns:p14="http://schemas.microsoft.com/office/powerpoint/2010/main" val="54108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9551B1-368A-8847-A02B-5374770F7A1B}"/>
              </a:ext>
            </a:extLst>
          </p:cNvPr>
          <p:cNvSpPr>
            <a:spLocks noGrp="1"/>
          </p:cNvSpPr>
          <p:nvPr>
            <p:ph type="title"/>
          </p:nvPr>
        </p:nvSpPr>
        <p:spPr>
          <a:xfrm>
            <a:off x="589578" y="1"/>
            <a:ext cx="7396520" cy="987504"/>
          </a:xfrm>
        </p:spPr>
        <p:txBody>
          <a:bodyPr>
            <a:normAutofit/>
          </a:bodyPr>
          <a:lstStyle/>
          <a:p>
            <a:r>
              <a:rPr lang="fr-FR" b="1" dirty="0">
                <a:solidFill>
                  <a:srgbClr val="00B050"/>
                </a:solidFill>
                <a:latin typeface="Comfortaa" pitchFamily="2" charset="0"/>
              </a:rPr>
              <a:t>Diagramme de séquence</a:t>
            </a:r>
          </a:p>
        </p:txBody>
      </p:sp>
      <p:pic>
        <p:nvPicPr>
          <p:cNvPr id="5" name="Espace réservé du contenu 4">
            <a:extLst>
              <a:ext uri="{FF2B5EF4-FFF2-40B4-BE49-F238E27FC236}">
                <a16:creationId xmlns:a16="http://schemas.microsoft.com/office/drawing/2014/main" id="{CB0712EA-8A3C-C24B-B048-3CF4BDA5C476}"/>
              </a:ext>
            </a:extLst>
          </p:cNvPr>
          <p:cNvPicPr>
            <a:picLocks noGrp="1" noChangeAspect="1"/>
          </p:cNvPicPr>
          <p:nvPr>
            <p:ph idx="1"/>
          </p:nvPr>
        </p:nvPicPr>
        <p:blipFill>
          <a:blip r:embed="rId2"/>
          <a:stretch>
            <a:fillRect/>
          </a:stretch>
        </p:blipFill>
        <p:spPr>
          <a:xfrm>
            <a:off x="333633" y="1260389"/>
            <a:ext cx="7970108" cy="7685902"/>
          </a:xfrm>
        </p:spPr>
      </p:pic>
    </p:spTree>
    <p:extLst>
      <p:ext uri="{BB962C8B-B14F-4D97-AF65-F5344CB8AC3E}">
        <p14:creationId xmlns:p14="http://schemas.microsoft.com/office/powerpoint/2010/main" val="507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93E50-2DDB-4C4C-8E4C-458EBB089391}"/>
              </a:ext>
            </a:extLst>
          </p:cNvPr>
          <p:cNvSpPr>
            <a:spLocks noGrp="1"/>
          </p:cNvSpPr>
          <p:nvPr>
            <p:ph type="title"/>
          </p:nvPr>
        </p:nvSpPr>
        <p:spPr>
          <a:xfrm>
            <a:off x="194162" y="126812"/>
            <a:ext cx="7396520" cy="608293"/>
          </a:xfrm>
        </p:spPr>
        <p:txBody>
          <a:bodyPr>
            <a:normAutofit/>
          </a:bodyPr>
          <a:lstStyle/>
          <a:p>
            <a:r>
              <a:rPr lang="fr-FR" b="1" dirty="0">
                <a:solidFill>
                  <a:srgbClr val="00B050"/>
                </a:solidFill>
                <a:latin typeface="Comfortaa" pitchFamily="2" charset="0"/>
              </a:rPr>
              <a:t>Maquettage</a:t>
            </a:r>
          </a:p>
        </p:txBody>
      </p:sp>
      <p:pic>
        <p:nvPicPr>
          <p:cNvPr id="5" name="Espace réservé du contenu 4">
            <a:extLst>
              <a:ext uri="{FF2B5EF4-FFF2-40B4-BE49-F238E27FC236}">
                <a16:creationId xmlns:a16="http://schemas.microsoft.com/office/drawing/2014/main" id="{A45E9216-A8B6-B642-9A8C-FFC61BAF6643}"/>
              </a:ext>
            </a:extLst>
          </p:cNvPr>
          <p:cNvPicPr>
            <a:picLocks noGrp="1" noChangeAspect="1"/>
          </p:cNvPicPr>
          <p:nvPr>
            <p:ph idx="1"/>
          </p:nvPr>
        </p:nvPicPr>
        <p:blipFill>
          <a:blip r:embed="rId2"/>
          <a:stretch>
            <a:fillRect/>
          </a:stretch>
        </p:blipFill>
        <p:spPr>
          <a:xfrm>
            <a:off x="194162" y="1565496"/>
            <a:ext cx="4909179" cy="7244871"/>
          </a:xfrm>
        </p:spPr>
      </p:pic>
      <p:pic>
        <p:nvPicPr>
          <p:cNvPr id="8" name="Image 7">
            <a:extLst>
              <a:ext uri="{FF2B5EF4-FFF2-40B4-BE49-F238E27FC236}">
                <a16:creationId xmlns:a16="http://schemas.microsoft.com/office/drawing/2014/main" id="{748489E7-5E46-BC4E-BD34-67EF493A7F70}"/>
              </a:ext>
            </a:extLst>
          </p:cNvPr>
          <p:cNvPicPr>
            <a:picLocks noChangeAspect="1"/>
          </p:cNvPicPr>
          <p:nvPr/>
        </p:nvPicPr>
        <p:blipFill>
          <a:blip r:embed="rId3"/>
          <a:stretch>
            <a:fillRect/>
          </a:stretch>
        </p:blipFill>
        <p:spPr>
          <a:xfrm>
            <a:off x="5485149" y="2967781"/>
            <a:ext cx="2896364" cy="4008537"/>
          </a:xfrm>
          <a:prstGeom prst="rect">
            <a:avLst/>
          </a:prstGeom>
        </p:spPr>
      </p:pic>
      <p:sp>
        <p:nvSpPr>
          <p:cNvPr id="9" name="ZoneTexte 8">
            <a:extLst>
              <a:ext uri="{FF2B5EF4-FFF2-40B4-BE49-F238E27FC236}">
                <a16:creationId xmlns:a16="http://schemas.microsoft.com/office/drawing/2014/main" id="{CA5AE5B4-D3FD-E040-89B8-56C2497FF046}"/>
              </a:ext>
            </a:extLst>
          </p:cNvPr>
          <p:cNvSpPr txBox="1"/>
          <p:nvPr/>
        </p:nvSpPr>
        <p:spPr>
          <a:xfrm>
            <a:off x="194162" y="996412"/>
            <a:ext cx="1668163" cy="307777"/>
          </a:xfrm>
          <a:prstGeom prst="rect">
            <a:avLst/>
          </a:prstGeom>
          <a:solidFill>
            <a:srgbClr val="00B0F0"/>
          </a:solidFill>
        </p:spPr>
        <p:txBody>
          <a:bodyPr wrap="square" rtlCol="0">
            <a:spAutoFit/>
          </a:bodyPr>
          <a:lstStyle/>
          <a:p>
            <a:r>
              <a:rPr lang="fr-FR" dirty="0">
                <a:latin typeface="Abadi MT Condensed Light" panose="020B0306030101010103" pitchFamily="34" charset="77"/>
              </a:rPr>
              <a:t>Page d’accueil</a:t>
            </a:r>
          </a:p>
        </p:txBody>
      </p:sp>
    </p:spTree>
    <p:extLst>
      <p:ext uri="{BB962C8B-B14F-4D97-AF65-F5344CB8AC3E}">
        <p14:creationId xmlns:p14="http://schemas.microsoft.com/office/powerpoint/2010/main" val="3115118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7B34B684-8881-244C-9B1E-40BD8E769A68}"/>
              </a:ext>
            </a:extLst>
          </p:cNvPr>
          <p:cNvPicPr>
            <a:picLocks noGrp="1" noChangeAspect="1"/>
          </p:cNvPicPr>
          <p:nvPr>
            <p:ph idx="1"/>
          </p:nvPr>
        </p:nvPicPr>
        <p:blipFill>
          <a:blip r:embed="rId2"/>
          <a:stretch>
            <a:fillRect/>
          </a:stretch>
        </p:blipFill>
        <p:spPr>
          <a:xfrm>
            <a:off x="242810" y="1073364"/>
            <a:ext cx="4225387" cy="7797371"/>
          </a:xfrm>
        </p:spPr>
      </p:pic>
      <p:sp>
        <p:nvSpPr>
          <p:cNvPr id="5" name="ZoneTexte 4">
            <a:extLst>
              <a:ext uri="{FF2B5EF4-FFF2-40B4-BE49-F238E27FC236}">
                <a16:creationId xmlns:a16="http://schemas.microsoft.com/office/drawing/2014/main" id="{848C9DB2-3F06-DF40-89EB-2FDEEF5350F6}"/>
              </a:ext>
            </a:extLst>
          </p:cNvPr>
          <p:cNvSpPr txBox="1"/>
          <p:nvPr/>
        </p:nvSpPr>
        <p:spPr>
          <a:xfrm>
            <a:off x="242810" y="160637"/>
            <a:ext cx="1712328" cy="369332"/>
          </a:xfrm>
          <a:prstGeom prst="rect">
            <a:avLst/>
          </a:prstGeom>
          <a:solidFill>
            <a:srgbClr val="00B0F0"/>
          </a:solidFill>
        </p:spPr>
        <p:txBody>
          <a:bodyPr wrap="none" rtlCol="0">
            <a:spAutoFit/>
          </a:bodyPr>
          <a:lstStyle/>
          <a:p>
            <a:r>
              <a:rPr lang="fr-FR" sz="1800" dirty="0">
                <a:latin typeface="Abadi MT Condensed Light" panose="020B0306030101010103" pitchFamily="34" charset="77"/>
              </a:rPr>
              <a:t>Page Notre Histoire</a:t>
            </a:r>
          </a:p>
        </p:txBody>
      </p:sp>
      <p:pic>
        <p:nvPicPr>
          <p:cNvPr id="11" name="Image 10">
            <a:extLst>
              <a:ext uri="{FF2B5EF4-FFF2-40B4-BE49-F238E27FC236}">
                <a16:creationId xmlns:a16="http://schemas.microsoft.com/office/drawing/2014/main" id="{E3F7441E-AA3D-1343-BBC1-F1D030B4D129}"/>
              </a:ext>
            </a:extLst>
          </p:cNvPr>
          <p:cNvPicPr>
            <a:picLocks noChangeAspect="1"/>
          </p:cNvPicPr>
          <p:nvPr/>
        </p:nvPicPr>
        <p:blipFill>
          <a:blip r:embed="rId3"/>
          <a:stretch>
            <a:fillRect/>
          </a:stretch>
        </p:blipFill>
        <p:spPr>
          <a:xfrm>
            <a:off x="5362832" y="1998748"/>
            <a:ext cx="2681416" cy="5946604"/>
          </a:xfrm>
          <a:prstGeom prst="rect">
            <a:avLst/>
          </a:prstGeom>
        </p:spPr>
      </p:pic>
    </p:spTree>
    <p:extLst>
      <p:ext uri="{BB962C8B-B14F-4D97-AF65-F5344CB8AC3E}">
        <p14:creationId xmlns:p14="http://schemas.microsoft.com/office/powerpoint/2010/main" val="1909899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48C9DB2-3F06-DF40-89EB-2FDEEF5350F6}"/>
              </a:ext>
            </a:extLst>
          </p:cNvPr>
          <p:cNvSpPr txBox="1"/>
          <p:nvPr/>
        </p:nvSpPr>
        <p:spPr>
          <a:xfrm>
            <a:off x="242810" y="160637"/>
            <a:ext cx="1200970" cy="369332"/>
          </a:xfrm>
          <a:prstGeom prst="rect">
            <a:avLst/>
          </a:prstGeom>
          <a:solidFill>
            <a:srgbClr val="00B0F0"/>
          </a:solidFill>
        </p:spPr>
        <p:txBody>
          <a:bodyPr wrap="none" rtlCol="0">
            <a:spAutoFit/>
          </a:bodyPr>
          <a:lstStyle/>
          <a:p>
            <a:r>
              <a:rPr lang="fr-FR" sz="1800" dirty="0">
                <a:latin typeface="Abadi MT Condensed Light" panose="020B0306030101010103" pitchFamily="34" charset="77"/>
              </a:rPr>
              <a:t>Page contact</a:t>
            </a:r>
          </a:p>
        </p:txBody>
      </p:sp>
      <p:pic>
        <p:nvPicPr>
          <p:cNvPr id="11" name="Espace réservé du contenu 10">
            <a:extLst>
              <a:ext uri="{FF2B5EF4-FFF2-40B4-BE49-F238E27FC236}">
                <a16:creationId xmlns:a16="http://schemas.microsoft.com/office/drawing/2014/main" id="{F1A0FCEE-E467-3D49-8697-FA31C6126760}"/>
              </a:ext>
            </a:extLst>
          </p:cNvPr>
          <p:cNvPicPr>
            <a:picLocks noGrp="1" noChangeAspect="1"/>
          </p:cNvPicPr>
          <p:nvPr>
            <p:ph idx="1"/>
          </p:nvPr>
        </p:nvPicPr>
        <p:blipFill>
          <a:blip r:embed="rId2"/>
          <a:stretch>
            <a:fillRect/>
          </a:stretch>
        </p:blipFill>
        <p:spPr>
          <a:xfrm>
            <a:off x="1230872" y="788893"/>
            <a:ext cx="6113930" cy="8805827"/>
          </a:xfrm>
        </p:spPr>
      </p:pic>
    </p:spTree>
    <p:extLst>
      <p:ext uri="{BB962C8B-B14F-4D97-AF65-F5344CB8AC3E}">
        <p14:creationId xmlns:p14="http://schemas.microsoft.com/office/powerpoint/2010/main" val="403177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D5EA6-C504-7A43-90DE-1980E5460096}"/>
              </a:ext>
            </a:extLst>
          </p:cNvPr>
          <p:cNvSpPr>
            <a:spLocks noGrp="1"/>
          </p:cNvSpPr>
          <p:nvPr>
            <p:ph type="title"/>
          </p:nvPr>
        </p:nvSpPr>
        <p:spPr>
          <a:xfrm>
            <a:off x="589578" y="431801"/>
            <a:ext cx="7396520" cy="647700"/>
          </a:xfrm>
          <a:solidFill>
            <a:srgbClr val="00B050"/>
          </a:solidFill>
        </p:spPr>
        <p:txBody>
          <a:bodyPr>
            <a:normAutofit/>
          </a:bodyPr>
          <a:lstStyle/>
          <a:p>
            <a:r>
              <a:rPr lang="fr-FR" dirty="0">
                <a:solidFill>
                  <a:schemeClr val="tx1">
                    <a:lumMod val="75000"/>
                    <a:lumOff val="25000"/>
                  </a:schemeClr>
                </a:solidFill>
                <a:latin typeface="Noto Sans Armenian Med" panose="020B0502040504020204" pitchFamily="34" charset="0"/>
              </a:rPr>
              <a:t>Conception</a:t>
            </a:r>
          </a:p>
        </p:txBody>
      </p:sp>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dirty="0">
                <a:solidFill>
                  <a:schemeClr val="accent2">
                    <a:lumMod val="75000"/>
                  </a:schemeClr>
                </a:solidFill>
                <a:latin typeface="Comfortaa" pitchFamily="2" charset="0"/>
              </a:rPr>
              <a:t>Modèle conceptuel de données:</a:t>
            </a:r>
          </a:p>
          <a:p>
            <a:pPr marL="0" indent="0">
              <a:buNone/>
            </a:pPr>
            <a:r>
              <a:rPr lang="fr-FR" dirty="0">
                <a:latin typeface="Abadi MT Condensed Light" panose="020B0306030101010103" pitchFamily="34" charset="77"/>
              </a:rPr>
              <a:t>Le MCD est un dessin qui représente les caractéristiques à gérer dans la base de données.</a:t>
            </a:r>
          </a:p>
          <a:p>
            <a:pPr marL="0" indent="0">
              <a:buNone/>
            </a:pPr>
            <a:r>
              <a:rPr lang="fr-FR" dirty="0">
                <a:solidFill>
                  <a:schemeClr val="tx1">
                    <a:lumMod val="95000"/>
                    <a:lumOff val="5000"/>
                  </a:schemeClr>
                </a:solidFill>
                <a:latin typeface="Abadi MT Condensed Light" panose="020B0306030101010103" pitchFamily="34" charset="77"/>
              </a:rPr>
              <a:t>il nous sert à conceptualiser notre site web. Il met en évidence deux éléments : </a:t>
            </a:r>
          </a:p>
          <a:p>
            <a:pPr marL="0" indent="0">
              <a:buNone/>
            </a:pPr>
            <a:r>
              <a:rPr lang="fr-FR" dirty="0">
                <a:solidFill>
                  <a:schemeClr val="tx1">
                    <a:lumMod val="95000"/>
                    <a:lumOff val="5000"/>
                  </a:schemeClr>
                </a:solidFill>
                <a:latin typeface="Abadi MT Condensed Light" panose="020B0306030101010103" pitchFamily="34" charset="77"/>
              </a:rPr>
              <a:t>Les entités et les associations.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9760"/>
            <a:ext cx="8575675" cy="4366579"/>
          </a:xfrm>
          <a:prstGeom prst="rect">
            <a:avLst/>
          </a:prstGeom>
        </p:spPr>
      </p:pic>
    </p:spTree>
    <p:extLst>
      <p:ext uri="{BB962C8B-B14F-4D97-AF65-F5344CB8AC3E}">
        <p14:creationId xmlns:p14="http://schemas.microsoft.com/office/powerpoint/2010/main" val="18572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dirty="0">
                <a:solidFill>
                  <a:schemeClr val="accent2">
                    <a:lumMod val="75000"/>
                  </a:schemeClr>
                </a:solidFill>
                <a:latin typeface="Comfortaa" pitchFamily="2" charset="0"/>
              </a:rPr>
              <a:t>Modèle logique de données:</a:t>
            </a:r>
          </a:p>
          <a:p>
            <a:pPr marL="0" indent="0">
              <a:buNone/>
            </a:pPr>
            <a:r>
              <a:rPr lang="fr-FR" dirty="0">
                <a:latin typeface="Abadi MT Condensed Light" panose="020B0306030101010103" pitchFamily="34" charset="77"/>
              </a:rPr>
              <a:t>Le MLD est le fruit de la  conversion de notre MCD, en un ensemble compréhensible pour un SGBD.</a:t>
            </a:r>
            <a:endParaRPr lang="fr-FR" dirty="0">
              <a:solidFill>
                <a:schemeClr val="accent2">
                  <a:lumMod val="75000"/>
                </a:schemeClr>
              </a:solidFill>
              <a:latin typeface="Comfortaa" pitchFamily="2"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06029"/>
            <a:ext cx="8575675" cy="5052096"/>
          </a:xfrm>
          <a:prstGeom prst="rect">
            <a:avLst/>
          </a:prstGeom>
        </p:spPr>
      </p:pic>
    </p:spTree>
    <p:extLst>
      <p:ext uri="{BB962C8B-B14F-4D97-AF65-F5344CB8AC3E}">
        <p14:creationId xmlns:p14="http://schemas.microsoft.com/office/powerpoint/2010/main" val="1802282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550333"/>
            <a:ext cx="7576522" cy="8406263"/>
          </a:xfrm>
        </p:spPr>
        <p:txBody>
          <a:bodyPr>
            <a:normAutofit/>
          </a:bodyPr>
          <a:lstStyle/>
          <a:p>
            <a:pPr marL="0" indent="0">
              <a:buNone/>
            </a:pPr>
            <a:r>
              <a:rPr lang="fr-FR" sz="2400" dirty="0">
                <a:solidFill>
                  <a:schemeClr val="accent2">
                    <a:lumMod val="75000"/>
                  </a:schemeClr>
                </a:solidFill>
                <a:latin typeface="Comfortaa" pitchFamily="2" charset="0"/>
              </a:rPr>
              <a:t>L’arborescence du site Web</a:t>
            </a:r>
          </a:p>
        </p:txBody>
      </p:sp>
      <p:pic>
        <p:nvPicPr>
          <p:cNvPr id="10" name="Image 9">
            <a:extLst>
              <a:ext uri="{FF2B5EF4-FFF2-40B4-BE49-F238E27FC236}">
                <a16:creationId xmlns:a16="http://schemas.microsoft.com/office/drawing/2014/main" id="{CE912A13-0454-7A43-AA5B-8164BA62A2E1}"/>
              </a:ext>
            </a:extLst>
          </p:cNvPr>
          <p:cNvPicPr>
            <a:picLocks noChangeAspect="1"/>
          </p:cNvPicPr>
          <p:nvPr/>
        </p:nvPicPr>
        <p:blipFill>
          <a:blip r:embed="rId2"/>
          <a:stretch>
            <a:fillRect/>
          </a:stretch>
        </p:blipFill>
        <p:spPr>
          <a:xfrm>
            <a:off x="0" y="2928670"/>
            <a:ext cx="8575675" cy="4632190"/>
          </a:xfrm>
          <a:prstGeom prst="rect">
            <a:avLst/>
          </a:prstGeom>
        </p:spPr>
      </p:pic>
    </p:spTree>
    <p:extLst>
      <p:ext uri="{BB962C8B-B14F-4D97-AF65-F5344CB8AC3E}">
        <p14:creationId xmlns:p14="http://schemas.microsoft.com/office/powerpoint/2010/main" val="422039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BCDFB58-1FB8-D74C-A03A-3D601D817046}"/>
              </a:ext>
            </a:extLst>
          </p:cNvPr>
          <p:cNvSpPr>
            <a:spLocks noGrp="1"/>
          </p:cNvSpPr>
          <p:nvPr>
            <p:ph idx="1"/>
          </p:nvPr>
        </p:nvSpPr>
        <p:spPr>
          <a:xfrm>
            <a:off x="370390" y="162046"/>
            <a:ext cx="7562110" cy="8787644"/>
          </a:xfrm>
        </p:spPr>
        <p:txBody>
          <a:bodyPr/>
          <a:lstStyle/>
          <a:p>
            <a:r>
              <a:rPr lang="fr-FR" dirty="0">
                <a:latin typeface="Noto Sans Armenian" panose="020B0502040504020204" pitchFamily="34" charset="0"/>
              </a:rPr>
              <a:t>HTML et CSS</a:t>
            </a:r>
          </a:p>
          <a:p>
            <a:r>
              <a:rPr lang="fr-FR" dirty="0" err="1">
                <a:latin typeface="Noto Sans Armenian" panose="020B0502040504020204" pitchFamily="34" charset="0"/>
              </a:rPr>
              <a:t>Index.html</a:t>
            </a:r>
            <a:endParaRPr lang="fr-FR" dirty="0">
              <a:latin typeface="Noto Sans Armenian" panose="020B0502040504020204" pitchFamily="34" charset="0"/>
            </a:endParaRPr>
          </a:p>
          <a:p>
            <a:endParaRPr lang="fr-FR" dirty="0">
              <a:latin typeface="Noto Sans Armenian" panose="020B0502040504020204" pitchFamily="34" charset="0"/>
            </a:endParaRPr>
          </a:p>
        </p:txBody>
      </p:sp>
      <p:pic>
        <p:nvPicPr>
          <p:cNvPr id="4" name="Image 3">
            <a:extLst>
              <a:ext uri="{FF2B5EF4-FFF2-40B4-BE49-F238E27FC236}">
                <a16:creationId xmlns:a16="http://schemas.microsoft.com/office/drawing/2014/main" id="{CE77FB53-F023-0147-8B5F-5C48FEE25E73}"/>
              </a:ext>
            </a:extLst>
          </p:cNvPr>
          <p:cNvPicPr>
            <a:picLocks noChangeAspect="1"/>
          </p:cNvPicPr>
          <p:nvPr/>
        </p:nvPicPr>
        <p:blipFill>
          <a:blip r:embed="rId2"/>
          <a:stretch>
            <a:fillRect/>
          </a:stretch>
        </p:blipFill>
        <p:spPr>
          <a:xfrm>
            <a:off x="643175" y="1247892"/>
            <a:ext cx="7289325" cy="6615952"/>
          </a:xfrm>
          <a:prstGeom prst="rect">
            <a:avLst/>
          </a:prstGeom>
        </p:spPr>
      </p:pic>
    </p:spTree>
    <p:extLst>
      <p:ext uri="{BB962C8B-B14F-4D97-AF65-F5344CB8AC3E}">
        <p14:creationId xmlns:p14="http://schemas.microsoft.com/office/powerpoint/2010/main" val="324800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D0E473F-2AF3-6D45-AB4B-53D5A27F3504}"/>
              </a:ext>
            </a:extLst>
          </p:cNvPr>
          <p:cNvSpPr>
            <a:spLocks noGrp="1"/>
          </p:cNvSpPr>
          <p:nvPr>
            <p:ph idx="1"/>
          </p:nvPr>
        </p:nvSpPr>
        <p:spPr>
          <a:xfrm>
            <a:off x="382137" y="204716"/>
            <a:ext cx="7751929" cy="9498842"/>
          </a:xfrm>
        </p:spPr>
        <p:txBody>
          <a:bodyPr/>
          <a:lstStyle/>
          <a:p>
            <a:pPr marL="0" indent="0">
              <a:buNone/>
            </a:pPr>
            <a:r>
              <a:rPr lang="fr-FR" dirty="0">
                <a:latin typeface="Noto Sans Armenian" panose="020B0502040504020204" pitchFamily="34" charset="0"/>
              </a:rPr>
              <a:t>HTML suite</a:t>
            </a:r>
          </a:p>
          <a:p>
            <a:pPr marL="0" indent="0">
              <a:buNone/>
            </a:pPr>
            <a:endParaRPr lang="fr-FR" dirty="0">
              <a:latin typeface="Comfortaa" pitchFamily="2" charset="0"/>
            </a:endParaRPr>
          </a:p>
        </p:txBody>
      </p:sp>
      <p:pic>
        <p:nvPicPr>
          <p:cNvPr id="4" name="Image 3">
            <a:extLst>
              <a:ext uri="{FF2B5EF4-FFF2-40B4-BE49-F238E27FC236}">
                <a16:creationId xmlns:a16="http://schemas.microsoft.com/office/drawing/2014/main" id="{8EB58908-7339-4A48-B581-5165ED5569F9}"/>
              </a:ext>
            </a:extLst>
          </p:cNvPr>
          <p:cNvPicPr>
            <a:picLocks noChangeAspect="1"/>
          </p:cNvPicPr>
          <p:nvPr/>
        </p:nvPicPr>
        <p:blipFill>
          <a:blip r:embed="rId2"/>
          <a:stretch>
            <a:fillRect/>
          </a:stretch>
        </p:blipFill>
        <p:spPr>
          <a:xfrm>
            <a:off x="119093" y="726509"/>
            <a:ext cx="8337488" cy="8491082"/>
          </a:xfrm>
          <a:prstGeom prst="rect">
            <a:avLst/>
          </a:prstGeom>
        </p:spPr>
      </p:pic>
    </p:spTree>
    <p:extLst>
      <p:ext uri="{BB962C8B-B14F-4D97-AF65-F5344CB8AC3E}">
        <p14:creationId xmlns:p14="http://schemas.microsoft.com/office/powerpoint/2010/main" val="35957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D5EA6-C504-7A43-90DE-1980E5460096}"/>
              </a:ext>
            </a:extLst>
          </p:cNvPr>
          <p:cNvSpPr>
            <a:spLocks noGrp="1"/>
          </p:cNvSpPr>
          <p:nvPr>
            <p:ph type="title"/>
          </p:nvPr>
        </p:nvSpPr>
        <p:spPr>
          <a:xfrm>
            <a:off x="589578" y="431801"/>
            <a:ext cx="7396520" cy="647700"/>
          </a:xfrm>
          <a:solidFill>
            <a:srgbClr val="00B050"/>
          </a:solidFill>
        </p:spPr>
        <p:txBody>
          <a:bodyPr>
            <a:normAutofit/>
          </a:bodyPr>
          <a:lstStyle/>
          <a:p>
            <a:r>
              <a:rPr lang="fr-FR" dirty="0">
                <a:solidFill>
                  <a:schemeClr val="tx1">
                    <a:lumMod val="75000"/>
                    <a:lumOff val="25000"/>
                  </a:schemeClr>
                </a:solidFill>
                <a:latin typeface="Noto Sans Armenian Med" panose="020B0502040504020204" pitchFamily="34" charset="0"/>
              </a:rPr>
              <a:t>Analyse du besoin</a:t>
            </a:r>
          </a:p>
        </p:txBody>
      </p:sp>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sz="2400" b="1" dirty="0">
                <a:solidFill>
                  <a:srgbClr val="00B050"/>
                </a:solidFill>
                <a:latin typeface="Comfortaa" pitchFamily="2" charset="0"/>
              </a:rPr>
              <a:t>Présentation de la maison d’assistantes maternelles :</a:t>
            </a:r>
          </a:p>
          <a:p>
            <a:pPr marL="0" indent="0">
              <a:buNone/>
            </a:pPr>
            <a:endParaRPr lang="fr-FR" sz="1400" dirty="0">
              <a:solidFill>
                <a:srgbClr val="00B050"/>
              </a:solidFill>
              <a:latin typeface=""/>
              <a:cs typeface="Al Bayan Plain" pitchFamily="2" charset="-78"/>
            </a:endParaRPr>
          </a:p>
          <a:p>
            <a:pPr marL="0" indent="0">
              <a:buNone/>
            </a:pPr>
            <a:r>
              <a:rPr lang="fr-FR" sz="1400" dirty="0">
                <a:solidFill>
                  <a:srgbClr val="00B050"/>
                </a:solidFill>
                <a:latin typeface=""/>
                <a:cs typeface="Al Bayan Plain" pitchFamily="2" charset="-78"/>
              </a:rPr>
              <a:t> </a:t>
            </a:r>
            <a:r>
              <a:rPr lang="fr-FR" sz="1600" dirty="0">
                <a:solidFill>
                  <a:srgbClr val="00B050"/>
                </a:solidFill>
                <a:latin typeface=""/>
                <a:cs typeface="Al Bayan Plain" pitchFamily="2" charset="-78"/>
              </a:rPr>
              <a:t>	</a:t>
            </a:r>
            <a:r>
              <a:rPr lang="fr-FR" sz="1600" dirty="0">
                <a:latin typeface="Abadi MT Condensed Light" panose="020B0306030101010103" pitchFamily="34" charset="77"/>
                <a:cs typeface="Al Bayan Plain" pitchFamily="2" charset="-78"/>
              </a:rPr>
              <a:t>Une Maison d’Assistantes Maternelles n'est pas une structure telle qu’une crèche ou une halte-garderie. C’est un regroupement dans un même lieu, de 2 à 4 assistantes maternelles pour accueillir les enfants et travailler en collaboration.</a:t>
            </a:r>
          </a:p>
          <a:p>
            <a:pPr marL="0" indent="0">
              <a:buNone/>
            </a:pPr>
            <a:r>
              <a:rPr lang="fr-FR" sz="1600" dirty="0">
                <a:latin typeface="Abadi MT Condensed Light" panose="020B0306030101010103" pitchFamily="34" charset="77"/>
                <a:cs typeface="Al Bayan Plain" pitchFamily="2" charset="-78"/>
              </a:rPr>
              <a:t>Chaque assistante maternelle est agréée pour l’accueil de 4 enfants maximum et gère ses propres contrats.</a:t>
            </a:r>
          </a:p>
          <a:p>
            <a:pPr marL="0" indent="0">
              <a:buNone/>
            </a:pPr>
            <a:r>
              <a:rPr lang="fr-FR" sz="1600" dirty="0">
                <a:latin typeface="Abadi MT Condensed Light" panose="020B0306030101010103" pitchFamily="34" charset="77"/>
                <a:cs typeface="Al Bayan Plain" pitchFamily="2" charset="-78"/>
              </a:rPr>
              <a:t>L’ assistante maternelle  exerçant dans une MAM est salariée du parent qui l'emploie.</a:t>
            </a:r>
          </a:p>
          <a:p>
            <a:pPr marL="0" indent="0">
              <a:buNone/>
            </a:pPr>
            <a:endParaRPr lang="fr-FR" sz="1600" dirty="0">
              <a:latin typeface="Abadi MT Condensed Light" panose="020B0306030101010103" pitchFamily="34" charset="77"/>
              <a:cs typeface="Al Bayan Plain" pitchFamily="2" charset="-78"/>
            </a:endParaRPr>
          </a:p>
          <a:p>
            <a:pPr marL="0" indent="0">
              <a:buNone/>
            </a:pPr>
            <a:r>
              <a:rPr lang="fr-FR" sz="1600" dirty="0">
                <a:latin typeface="Abadi MT Condensed Light" panose="020B0306030101010103" pitchFamily="34" charset="77"/>
                <a:cs typeface="Al Bayan Plain" pitchFamily="2" charset="-78"/>
              </a:rPr>
              <a:t>A la MAM « Brin de Rêves », nous proposons un mode d’accueil à mi-chemin entre l’individuel au domicile de l’assistante maternelle et le collectif d’un Etablissement d’Accueil de Jeunes Enfants.</a:t>
            </a:r>
          </a:p>
          <a:p>
            <a:pPr marL="0" indent="0">
              <a:buNone/>
            </a:pPr>
            <a:r>
              <a:rPr lang="fr-FR" sz="1600" dirty="0">
                <a:latin typeface="Abadi MT Condensed Light" panose="020B0306030101010103" pitchFamily="34" charset="77"/>
                <a:cs typeface="Al Bayan Plain" pitchFamily="2" charset="-78"/>
              </a:rPr>
              <a:t>Par le petit nombre d'enfants accueillis, notre regroupement allie le côté chaleureux/familial, qui favorise l’accueil individualisé et les relations approfondies avec les parents, tout en permettant d’avoir une approche en douceur de la vie en groupe.</a:t>
            </a:r>
          </a:p>
          <a:p>
            <a:endParaRPr lang="fr-FR" sz="2400" dirty="0">
              <a:solidFill>
                <a:srgbClr val="00B050"/>
              </a:solidFill>
              <a:latin typeface="Abadi MT Condensed Light" panose="020B0306030101010103" pitchFamily="34" charset="77"/>
              <a:cs typeface="Al Nile" pitchFamily="2" charset="-78"/>
            </a:endParaRPr>
          </a:p>
          <a:p>
            <a:pPr marL="0" indent="0">
              <a:buNone/>
            </a:pPr>
            <a:r>
              <a:rPr lang="fr-FR" sz="1600" dirty="0">
                <a:latin typeface="Abadi MT Condensed Light" panose="020B0306030101010103" pitchFamily="34" charset="77"/>
                <a:cs typeface="Al Nile" pitchFamily="2" charset="-78"/>
              </a:rPr>
              <a:t>	- Ouverture le 7 Janvier 2019</a:t>
            </a:r>
          </a:p>
          <a:p>
            <a:pPr marL="0" indent="0">
              <a:buNone/>
            </a:pPr>
            <a:r>
              <a:rPr lang="fr-FR" sz="1600" dirty="0">
                <a:latin typeface="Abadi MT Condensed Light" panose="020B0306030101010103" pitchFamily="34" charset="77"/>
                <a:cs typeface="Al Nile" pitchFamily="2" charset="-78"/>
              </a:rPr>
              <a:t>	- Les assistantes maternelles : Laurie Thomas, </a:t>
            </a:r>
            <a:r>
              <a:rPr lang="fr-FR" sz="1600" dirty="0" err="1">
                <a:latin typeface="Abadi MT Condensed Light" panose="020B0306030101010103" pitchFamily="34" charset="77"/>
                <a:cs typeface="Al Nile" pitchFamily="2" charset="-78"/>
              </a:rPr>
              <a:t>Christidie</a:t>
            </a:r>
            <a:r>
              <a:rPr lang="fr-FR" sz="1600" dirty="0">
                <a:latin typeface="Abadi MT Condensed Light" panose="020B0306030101010103" pitchFamily="34" charset="77"/>
                <a:cs typeface="Al Nile" pitchFamily="2" charset="-78"/>
              </a:rPr>
              <a:t>  </a:t>
            </a:r>
            <a:r>
              <a:rPr lang="fr-FR" sz="1600" dirty="0" err="1">
                <a:latin typeface="Abadi MT Condensed Light" panose="020B0306030101010103" pitchFamily="34" charset="77"/>
                <a:cs typeface="Al Nile" pitchFamily="2" charset="-78"/>
              </a:rPr>
              <a:t>Rabarijaona</a:t>
            </a:r>
            <a:r>
              <a:rPr lang="fr-FR" sz="1600" dirty="0">
                <a:latin typeface="Abadi MT Condensed Light" panose="020B0306030101010103" pitchFamily="34" charset="77"/>
                <a:cs typeface="Al Nile" pitchFamily="2" charset="-78"/>
              </a:rPr>
              <a:t>, Laure </a:t>
            </a:r>
            <a:r>
              <a:rPr lang="fr-FR" sz="1600" dirty="0" err="1">
                <a:latin typeface="Abadi MT Condensed Light" panose="020B0306030101010103" pitchFamily="34" charset="77"/>
                <a:cs typeface="Al Nile" pitchFamily="2" charset="-78"/>
              </a:rPr>
              <a:t>Castaing</a:t>
            </a:r>
            <a:r>
              <a:rPr lang="fr-FR" sz="1600" dirty="0">
                <a:latin typeface="Abadi MT Condensed Light" panose="020B0306030101010103" pitchFamily="34" charset="77"/>
                <a:cs typeface="Al Nile" pitchFamily="2" charset="-78"/>
              </a:rPr>
              <a:t>.</a:t>
            </a:r>
          </a:p>
          <a:p>
            <a:pPr marL="0" indent="0">
              <a:buNone/>
            </a:pPr>
            <a:r>
              <a:rPr lang="fr-FR" sz="1600" dirty="0">
                <a:latin typeface="Abadi MT Condensed Light" panose="020B0306030101010103" pitchFamily="34" charset="77"/>
                <a:cs typeface="Al Nile" pitchFamily="2" charset="-78"/>
              </a:rPr>
              <a:t>	- Elles ont toutes un diplôme de la petite enfance et quelques années d’expérience dans ce domaine.</a:t>
            </a:r>
          </a:p>
          <a:p>
            <a:pPr marL="0" indent="0">
              <a:buNone/>
            </a:pPr>
            <a:r>
              <a:rPr lang="fr-FR" sz="1600" dirty="0">
                <a:latin typeface="Abadi MT Condensed Light" panose="020B0306030101010103" pitchFamily="34" charset="77"/>
                <a:cs typeface="Al Nile" pitchFamily="2" charset="-78"/>
              </a:rPr>
              <a:t>	- La maison se trouve à Muret au « 5 rue Aymé </a:t>
            </a:r>
            <a:r>
              <a:rPr lang="fr-FR" sz="1600" dirty="0" err="1">
                <a:latin typeface="Abadi MT Condensed Light" panose="020B0306030101010103" pitchFamily="34" charset="77"/>
                <a:cs typeface="Al Nile" pitchFamily="2" charset="-78"/>
              </a:rPr>
              <a:t>Kunc</a:t>
            </a:r>
            <a:r>
              <a:rPr lang="fr-FR" sz="1600" dirty="0">
                <a:latin typeface="Abadi MT Condensed Light" panose="020B0306030101010103" pitchFamily="34" charset="77"/>
                <a:cs typeface="Al Nile" pitchFamily="2" charset="-78"/>
              </a:rPr>
              <a:t> 31600 Muret ». Proche de la sortie d’autoroute n°33.  </a:t>
            </a:r>
          </a:p>
          <a:p>
            <a:pPr marL="0" indent="0">
              <a:buNone/>
            </a:pPr>
            <a:r>
              <a:rPr lang="fr-FR" sz="1600" dirty="0">
                <a:latin typeface="Abadi MT Condensed Light" panose="020B0306030101010103" pitchFamily="34" charset="77"/>
                <a:cs typeface="Al Nile" pitchFamily="2" charset="-78"/>
              </a:rPr>
              <a:t>	- Notre mam utilise des produits qui respectent l’environnement pour l’hygiène des locaux et pour les soins. Les repas servis aux enfants sont issus en grande partie de la culture biologique et/ou locale.</a:t>
            </a:r>
          </a:p>
          <a:p>
            <a:pPr marL="0" indent="0">
              <a:buNone/>
            </a:pPr>
            <a:r>
              <a:rPr lang="fr-FR" sz="1600" dirty="0">
                <a:latin typeface="Abadi MT Condensed Light" panose="020B0306030101010103" pitchFamily="34" charset="77"/>
                <a:cs typeface="Al Nile" pitchFamily="2" charset="-78"/>
              </a:rPr>
              <a:t>	</a:t>
            </a:r>
            <a:r>
              <a:rPr lang="fr-FR" sz="1600" i="1" dirty="0">
                <a:latin typeface="Abadi MT Condensed Light" panose="020B0306030101010103" pitchFamily="34" charset="77"/>
                <a:cs typeface="Al Nile" pitchFamily="2" charset="-78"/>
              </a:rPr>
              <a:t>« Le client souhaiterait mettre en valeur cette spécificité. »</a:t>
            </a:r>
          </a:p>
          <a:p>
            <a:endParaRPr lang="fr-FR" dirty="0"/>
          </a:p>
        </p:txBody>
      </p:sp>
    </p:spTree>
    <p:extLst>
      <p:ext uri="{BB962C8B-B14F-4D97-AF65-F5344CB8AC3E}">
        <p14:creationId xmlns:p14="http://schemas.microsoft.com/office/powerpoint/2010/main" val="1545454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C664B61-380F-B240-B506-025694FD9F82}"/>
              </a:ext>
            </a:extLst>
          </p:cNvPr>
          <p:cNvSpPr>
            <a:spLocks noGrp="1"/>
          </p:cNvSpPr>
          <p:nvPr>
            <p:ph idx="1"/>
          </p:nvPr>
        </p:nvSpPr>
        <p:spPr>
          <a:xfrm>
            <a:off x="643176" y="286603"/>
            <a:ext cx="7289324" cy="8663087"/>
          </a:xfrm>
        </p:spPr>
        <p:txBody>
          <a:bodyPr/>
          <a:lstStyle/>
          <a:p>
            <a:r>
              <a:rPr lang="fr-FR" dirty="0" err="1">
                <a:latin typeface="Noto Sans Armenian" panose="020B0502040504020204" pitchFamily="34" charset="0"/>
              </a:rPr>
              <a:t>Index.html</a:t>
            </a:r>
            <a:endParaRPr lang="fr-FR" dirty="0">
              <a:latin typeface="Noto Sans Armenian" panose="020B0502040504020204" pitchFamily="34" charset="0"/>
            </a:endParaRPr>
          </a:p>
          <a:p>
            <a:endParaRPr lang="fr-FR" dirty="0">
              <a:latin typeface="Noto Sans Armenian" panose="020B0502040504020204" pitchFamily="34" charset="0"/>
            </a:endParaRPr>
          </a:p>
        </p:txBody>
      </p:sp>
      <p:pic>
        <p:nvPicPr>
          <p:cNvPr id="4" name="Image 3">
            <a:extLst>
              <a:ext uri="{FF2B5EF4-FFF2-40B4-BE49-F238E27FC236}">
                <a16:creationId xmlns:a16="http://schemas.microsoft.com/office/drawing/2014/main" id="{6B76FCB1-E674-4642-997A-5E3C79D08D0A}"/>
              </a:ext>
            </a:extLst>
          </p:cNvPr>
          <p:cNvPicPr>
            <a:picLocks noChangeAspect="1"/>
          </p:cNvPicPr>
          <p:nvPr/>
        </p:nvPicPr>
        <p:blipFill>
          <a:blip r:embed="rId2"/>
          <a:stretch>
            <a:fillRect/>
          </a:stretch>
        </p:blipFill>
        <p:spPr>
          <a:xfrm>
            <a:off x="643175" y="735105"/>
            <a:ext cx="7568496" cy="8922391"/>
          </a:xfrm>
          <a:prstGeom prst="rect">
            <a:avLst/>
          </a:prstGeom>
        </p:spPr>
      </p:pic>
    </p:spTree>
    <p:extLst>
      <p:ext uri="{BB962C8B-B14F-4D97-AF65-F5344CB8AC3E}">
        <p14:creationId xmlns:p14="http://schemas.microsoft.com/office/powerpoint/2010/main" val="188889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BDBD9B2-08FF-6244-8B04-19B5256084BB}"/>
              </a:ext>
            </a:extLst>
          </p:cNvPr>
          <p:cNvSpPr>
            <a:spLocks noGrp="1"/>
          </p:cNvSpPr>
          <p:nvPr>
            <p:ph idx="1"/>
          </p:nvPr>
        </p:nvSpPr>
        <p:spPr>
          <a:xfrm>
            <a:off x="386639" y="272955"/>
            <a:ext cx="7970292" cy="9471546"/>
          </a:xfrm>
        </p:spPr>
        <p:txBody>
          <a:bodyPr/>
          <a:lstStyle/>
          <a:p>
            <a:pPr marL="0" indent="0">
              <a:buNone/>
            </a:pPr>
            <a:r>
              <a:rPr lang="fr-FR" dirty="0" err="1">
                <a:latin typeface="Noto Sans Armenian" panose="020B0502040504020204" pitchFamily="34" charset="0"/>
              </a:rPr>
              <a:t>Style.css</a:t>
            </a:r>
            <a:endParaRPr lang="fr-FR" dirty="0">
              <a:latin typeface="Noto Sans Armenian" panose="020B0502040504020204" pitchFamily="34" charset="0"/>
            </a:endParaRPr>
          </a:p>
        </p:txBody>
      </p:sp>
      <p:pic>
        <p:nvPicPr>
          <p:cNvPr id="4" name="Image 3">
            <a:extLst>
              <a:ext uri="{FF2B5EF4-FFF2-40B4-BE49-F238E27FC236}">
                <a16:creationId xmlns:a16="http://schemas.microsoft.com/office/drawing/2014/main" id="{A686C98F-C69B-0C4D-93E6-7D2B9635C11C}"/>
              </a:ext>
            </a:extLst>
          </p:cNvPr>
          <p:cNvPicPr>
            <a:picLocks noChangeAspect="1"/>
          </p:cNvPicPr>
          <p:nvPr/>
        </p:nvPicPr>
        <p:blipFill>
          <a:blip r:embed="rId2"/>
          <a:stretch>
            <a:fillRect/>
          </a:stretch>
        </p:blipFill>
        <p:spPr>
          <a:xfrm>
            <a:off x="386639" y="806824"/>
            <a:ext cx="7834194" cy="8864321"/>
          </a:xfrm>
          <a:prstGeom prst="rect">
            <a:avLst/>
          </a:prstGeom>
        </p:spPr>
      </p:pic>
    </p:spTree>
    <p:extLst>
      <p:ext uri="{BB962C8B-B14F-4D97-AF65-F5344CB8AC3E}">
        <p14:creationId xmlns:p14="http://schemas.microsoft.com/office/powerpoint/2010/main" val="1103895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2605072E-C327-8348-A33A-35BF37BF65EF}"/>
              </a:ext>
            </a:extLst>
          </p:cNvPr>
          <p:cNvPicPr>
            <a:picLocks noGrp="1" noChangeAspect="1"/>
          </p:cNvPicPr>
          <p:nvPr>
            <p:ph idx="1"/>
          </p:nvPr>
        </p:nvPicPr>
        <p:blipFill>
          <a:blip r:embed="rId2"/>
          <a:stretch>
            <a:fillRect/>
          </a:stretch>
        </p:blipFill>
        <p:spPr>
          <a:xfrm>
            <a:off x="299056" y="681317"/>
            <a:ext cx="7977561" cy="9108142"/>
          </a:xfrm>
        </p:spPr>
      </p:pic>
      <p:sp>
        <p:nvSpPr>
          <p:cNvPr id="8" name="ZoneTexte 7">
            <a:extLst>
              <a:ext uri="{FF2B5EF4-FFF2-40B4-BE49-F238E27FC236}">
                <a16:creationId xmlns:a16="http://schemas.microsoft.com/office/drawing/2014/main" id="{929A830A-7321-4F4C-A828-48C2B8988ED0}"/>
              </a:ext>
            </a:extLst>
          </p:cNvPr>
          <p:cNvSpPr txBox="1"/>
          <p:nvPr/>
        </p:nvSpPr>
        <p:spPr>
          <a:xfrm>
            <a:off x="663388" y="340659"/>
            <a:ext cx="1449436" cy="307777"/>
          </a:xfrm>
          <a:prstGeom prst="rect">
            <a:avLst/>
          </a:prstGeom>
          <a:noFill/>
        </p:spPr>
        <p:txBody>
          <a:bodyPr wrap="none" rtlCol="0">
            <a:spAutoFit/>
          </a:bodyPr>
          <a:lstStyle/>
          <a:p>
            <a:r>
              <a:rPr lang="fr-FR" dirty="0"/>
              <a:t>Style </a:t>
            </a:r>
            <a:r>
              <a:rPr lang="fr-FR" dirty="0" err="1"/>
              <a:t>css</a:t>
            </a:r>
            <a:r>
              <a:rPr lang="fr-FR" dirty="0"/>
              <a:t> (suite)</a:t>
            </a:r>
          </a:p>
        </p:txBody>
      </p:sp>
    </p:spTree>
    <p:extLst>
      <p:ext uri="{BB962C8B-B14F-4D97-AF65-F5344CB8AC3E}">
        <p14:creationId xmlns:p14="http://schemas.microsoft.com/office/powerpoint/2010/main" val="1815511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EAACDD-2AAD-6743-BF91-10DEACB8AD75}"/>
              </a:ext>
            </a:extLst>
          </p:cNvPr>
          <p:cNvSpPr>
            <a:spLocks noGrp="1"/>
          </p:cNvSpPr>
          <p:nvPr>
            <p:ph type="title"/>
          </p:nvPr>
        </p:nvSpPr>
        <p:spPr>
          <a:xfrm>
            <a:off x="589577" y="91033"/>
            <a:ext cx="7396520" cy="458072"/>
          </a:xfrm>
        </p:spPr>
        <p:txBody>
          <a:bodyPr>
            <a:normAutofit fontScale="90000"/>
          </a:bodyPr>
          <a:lstStyle/>
          <a:p>
            <a:r>
              <a:rPr lang="fr-FR" dirty="0" err="1"/>
              <a:t>Jacascript</a:t>
            </a:r>
            <a:r>
              <a:rPr lang="fr-FR" dirty="0"/>
              <a:t> </a:t>
            </a:r>
            <a:r>
              <a:rPr lang="fr-FR" dirty="0" err="1"/>
              <a:t>slider</a:t>
            </a:r>
            <a:endParaRPr lang="fr-FR" dirty="0"/>
          </a:p>
        </p:txBody>
      </p:sp>
      <p:pic>
        <p:nvPicPr>
          <p:cNvPr id="5" name="Espace réservé du contenu 4">
            <a:extLst>
              <a:ext uri="{FF2B5EF4-FFF2-40B4-BE49-F238E27FC236}">
                <a16:creationId xmlns:a16="http://schemas.microsoft.com/office/drawing/2014/main" id="{86CD7995-9C50-D249-BF82-B12787CDABA3}"/>
              </a:ext>
            </a:extLst>
          </p:cNvPr>
          <p:cNvPicPr>
            <a:picLocks noGrp="1" noChangeAspect="1"/>
          </p:cNvPicPr>
          <p:nvPr>
            <p:ph idx="1"/>
          </p:nvPr>
        </p:nvPicPr>
        <p:blipFill>
          <a:blip r:embed="rId2"/>
          <a:stretch>
            <a:fillRect/>
          </a:stretch>
        </p:blipFill>
        <p:spPr>
          <a:xfrm>
            <a:off x="294788" y="1206873"/>
            <a:ext cx="7986098" cy="7530353"/>
          </a:xfrm>
        </p:spPr>
      </p:pic>
    </p:spTree>
    <p:extLst>
      <p:ext uri="{BB962C8B-B14F-4D97-AF65-F5344CB8AC3E}">
        <p14:creationId xmlns:p14="http://schemas.microsoft.com/office/powerpoint/2010/main" val="63961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03971-08F1-4340-BD36-68563D01ABDD}"/>
              </a:ext>
            </a:extLst>
          </p:cNvPr>
          <p:cNvSpPr>
            <a:spLocks noGrp="1"/>
          </p:cNvSpPr>
          <p:nvPr>
            <p:ph type="title"/>
          </p:nvPr>
        </p:nvSpPr>
        <p:spPr/>
        <p:txBody>
          <a:bodyPr/>
          <a:lstStyle/>
          <a:p>
            <a:r>
              <a:rPr lang="fr-FR" dirty="0">
                <a:solidFill>
                  <a:schemeClr val="accent2">
                    <a:lumMod val="50000"/>
                  </a:schemeClr>
                </a:solidFill>
                <a:latin typeface="Comfortaa" pitchFamily="2" charset="0"/>
              </a:rPr>
              <a:t>SWOT</a:t>
            </a:r>
          </a:p>
        </p:txBody>
      </p:sp>
      <p:pic>
        <p:nvPicPr>
          <p:cNvPr id="4" name="Espace réservé du contenu 3">
            <a:extLst>
              <a:ext uri="{FF2B5EF4-FFF2-40B4-BE49-F238E27FC236}">
                <a16:creationId xmlns:a16="http://schemas.microsoft.com/office/drawing/2014/main" id="{71D08E29-1292-9E4F-8EF4-85C2C0B0D5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6990" y="2548926"/>
            <a:ext cx="7286048" cy="6471506"/>
          </a:xfrm>
          <a:prstGeom prst="rect">
            <a:avLst/>
          </a:prstGeom>
        </p:spPr>
      </p:pic>
    </p:spTree>
    <p:extLst>
      <p:ext uri="{BB962C8B-B14F-4D97-AF65-F5344CB8AC3E}">
        <p14:creationId xmlns:p14="http://schemas.microsoft.com/office/powerpoint/2010/main" val="333510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CA3A3-E94D-2D42-B57F-29D446FF217B}"/>
              </a:ext>
            </a:extLst>
          </p:cNvPr>
          <p:cNvSpPr>
            <a:spLocks noGrp="1"/>
          </p:cNvSpPr>
          <p:nvPr>
            <p:ph type="title"/>
          </p:nvPr>
        </p:nvSpPr>
        <p:spPr>
          <a:xfrm>
            <a:off x="589578" y="1054102"/>
            <a:ext cx="7396520" cy="736599"/>
          </a:xfrm>
        </p:spPr>
        <p:txBody>
          <a:bodyPr>
            <a:normAutofit fontScale="90000"/>
          </a:bodyPr>
          <a:lstStyle/>
          <a:p>
            <a:r>
              <a:rPr lang="fr-FR" sz="3100" b="1" dirty="0">
                <a:solidFill>
                  <a:srgbClr val="00B050"/>
                </a:solidFill>
                <a:latin typeface="Comfortaa" pitchFamily="2" charset="0"/>
              </a:rPr>
              <a:t>Contexte – Besoin</a:t>
            </a:r>
            <a:br>
              <a:rPr lang="fr-FR" dirty="0">
                <a:solidFill>
                  <a:schemeClr val="accent2">
                    <a:lumMod val="50000"/>
                  </a:schemeClr>
                </a:solidFill>
              </a:rPr>
            </a:br>
            <a:br>
              <a:rPr lang="fr-FR" dirty="0">
                <a:solidFill>
                  <a:schemeClr val="accent2">
                    <a:lumMod val="50000"/>
                  </a:schemeClr>
                </a:solidFill>
              </a:rPr>
            </a:br>
            <a:br>
              <a:rPr lang="fr-FR" dirty="0">
                <a:solidFill>
                  <a:schemeClr val="accent2">
                    <a:lumMod val="50000"/>
                  </a:schemeClr>
                </a:solidFill>
              </a:rPr>
            </a:br>
            <a:br>
              <a:rPr lang="fr-FR" dirty="0">
                <a:solidFill>
                  <a:schemeClr val="accent2">
                    <a:lumMod val="50000"/>
                  </a:schemeClr>
                </a:solidFill>
              </a:rPr>
            </a:br>
            <a:endParaRPr lang="fr-FR" dirty="0">
              <a:solidFill>
                <a:schemeClr val="accent2">
                  <a:lumMod val="50000"/>
                </a:schemeClr>
              </a:solidFill>
            </a:endParaRPr>
          </a:p>
        </p:txBody>
      </p:sp>
      <p:sp>
        <p:nvSpPr>
          <p:cNvPr id="3" name="Espace réservé du contenu 2">
            <a:extLst>
              <a:ext uri="{FF2B5EF4-FFF2-40B4-BE49-F238E27FC236}">
                <a16:creationId xmlns:a16="http://schemas.microsoft.com/office/drawing/2014/main" id="{54A3CCA3-3C15-674C-8C01-4C8EE9334F61}"/>
              </a:ext>
            </a:extLst>
          </p:cNvPr>
          <p:cNvSpPr>
            <a:spLocks noGrp="1"/>
          </p:cNvSpPr>
          <p:nvPr>
            <p:ph idx="1"/>
          </p:nvPr>
        </p:nvSpPr>
        <p:spPr>
          <a:xfrm>
            <a:off x="276140" y="1054102"/>
            <a:ext cx="7709957" cy="8360565"/>
          </a:xfrm>
        </p:spPr>
        <p:txBody>
          <a:bodyPr>
            <a:normAutofit/>
          </a:bodyPr>
          <a:lstStyle/>
          <a:p>
            <a:pPr marL="0" indent="0">
              <a:buNone/>
            </a:pPr>
            <a:r>
              <a:rPr lang="fr-FR" i="1" dirty="0">
                <a:solidFill>
                  <a:srgbClr val="00B050"/>
                </a:solidFill>
              </a:rPr>
              <a:t>             </a:t>
            </a:r>
            <a:r>
              <a:rPr lang="fr-FR" dirty="0">
                <a:solidFill>
                  <a:schemeClr val="accent2">
                    <a:lumMod val="50000"/>
                  </a:schemeClr>
                </a:solidFill>
                <a:latin typeface="Comfortaa" pitchFamily="2" charset="0"/>
              </a:rPr>
              <a:t>Objectifs :</a:t>
            </a:r>
          </a:p>
          <a:p>
            <a:pPr marL="0" indent="0">
              <a:buNone/>
            </a:pPr>
            <a:r>
              <a:rPr lang="fr-FR" sz="1618" dirty="0">
                <a:latin typeface="Abadi MT Condensed Light" panose="020B0306030101010103" pitchFamily="34" charset="77"/>
              </a:rPr>
              <a:t> 	 L’objectif du site est de se faire connaitre auprès des nouveaux parents, créer un contact internet avec les parents qui ont déjà leurs enfants au sein de la mam.</a:t>
            </a:r>
          </a:p>
          <a:p>
            <a:pPr marL="0" indent="0">
              <a:buNone/>
            </a:pPr>
            <a:r>
              <a:rPr lang="fr-FR" sz="1618" dirty="0">
                <a:latin typeface="Abadi MT Condensed Light" panose="020B0306030101010103" pitchFamily="34" charset="77"/>
              </a:rPr>
              <a:t>	Et aussi être dans l’ère du temps.</a:t>
            </a:r>
          </a:p>
          <a:p>
            <a:endParaRPr lang="fr-FR" sz="1618" dirty="0"/>
          </a:p>
          <a:p>
            <a:pPr marL="0" indent="0">
              <a:buNone/>
            </a:pPr>
            <a:r>
              <a:rPr lang="fr-FR" sz="1690" dirty="0">
                <a:latin typeface="Comfortaa" pitchFamily="2" charset="0"/>
              </a:rPr>
              <a:t>	</a:t>
            </a:r>
            <a:r>
              <a:rPr lang="fr-FR" dirty="0">
                <a:solidFill>
                  <a:schemeClr val="accent2">
                    <a:lumMod val="50000"/>
                  </a:schemeClr>
                </a:solidFill>
                <a:latin typeface="Comfortaa" pitchFamily="2" charset="0"/>
              </a:rPr>
              <a:t>La cible:</a:t>
            </a:r>
          </a:p>
          <a:p>
            <a:pPr marL="0" indent="0">
              <a:buNone/>
            </a:pPr>
            <a:r>
              <a:rPr lang="fr-FR" sz="1690" dirty="0">
                <a:latin typeface="Abadi MT Condensed Light" panose="020B0306030101010103" pitchFamily="34" charset="77"/>
              </a:rPr>
              <a:t>	La cible est les parents qui cherchent un accueil à mi-chemin entre l’individuel au domicile de l’assistante maternelle et le collectif d’un établissement d’Accueil de Jeunes Enfants.</a:t>
            </a:r>
            <a:endParaRPr lang="fr-FR" sz="1618" dirty="0">
              <a:latin typeface="Abadi MT Condensed Light" panose="020B0306030101010103" pitchFamily="34" charset="77"/>
            </a:endParaRPr>
          </a:p>
          <a:p>
            <a:endParaRPr lang="fr-FR" dirty="0"/>
          </a:p>
          <a:p>
            <a:pPr marL="0" indent="0">
              <a:buNone/>
            </a:pPr>
            <a:r>
              <a:rPr lang="fr-FR" sz="2417" dirty="0">
                <a:solidFill>
                  <a:srgbClr val="0070C0"/>
                </a:solidFill>
                <a:latin typeface="Noto Sans Armenian Light" panose="020B0402040504020204" pitchFamily="34" charset="0"/>
              </a:rPr>
              <a:t> Les Parents utilisateurs (qui ont leurs enfants à la mam) :</a:t>
            </a:r>
          </a:p>
          <a:p>
            <a:pPr marL="0" indent="0">
              <a:buNone/>
            </a:pPr>
            <a:endParaRPr lang="fr-FR" sz="2417" dirty="0">
              <a:solidFill>
                <a:srgbClr val="0070C0"/>
              </a:solidFill>
            </a:endParaRPr>
          </a:p>
          <a:p>
            <a:pPr marL="0" indent="0">
              <a:buNone/>
            </a:pPr>
            <a:r>
              <a:rPr lang="fr-FR" sz="1829" dirty="0"/>
              <a:t>	</a:t>
            </a:r>
            <a:r>
              <a:rPr lang="fr-FR" sz="1829" dirty="0">
                <a:latin typeface="Abadi MT Condensed Light" panose="020B0306030101010103" pitchFamily="34" charset="77"/>
              </a:rPr>
              <a:t>- Créer un compte grâce à un code d’inscription que les assistantes maternelles leur fournissent</a:t>
            </a: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Modifier et supprimer leur compte</a:t>
            </a:r>
            <a:endParaRPr lang="fr-FR" sz="1829" dirty="0">
              <a:solidFill>
                <a:srgbClr val="0070C0"/>
              </a:solidFill>
              <a:latin typeface="Abadi MT Condensed Light" panose="020B0306030101010103" pitchFamily="34" charset="77"/>
            </a:endParaRP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Envoyer et recevoir des messages  des assistantes maternelles</a:t>
            </a: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Consulter le planning de la semaine (Repas et activités)</a:t>
            </a:r>
            <a:endParaRPr lang="fr-FR" sz="1829" dirty="0">
              <a:solidFill>
                <a:srgbClr val="0070C0"/>
              </a:solidFill>
              <a:latin typeface="Abadi MT Condensed Light" panose="020B0306030101010103" pitchFamily="34" charset="77"/>
            </a:endParaRPr>
          </a:p>
          <a:p>
            <a:pPr marL="0" indent="0">
              <a:buNone/>
            </a:pPr>
            <a:endParaRPr lang="fr-FR" sz="1618" dirty="0">
              <a:solidFill>
                <a:srgbClr val="0070C0"/>
              </a:solidFill>
              <a:latin typeface="Noto Sans Armenian Light" panose="020B0402040504020204" pitchFamily="34" charset="0"/>
            </a:endParaRPr>
          </a:p>
          <a:p>
            <a:pPr marL="0" indent="0">
              <a:buNone/>
            </a:pPr>
            <a:r>
              <a:rPr lang="fr-FR" sz="2400" dirty="0">
                <a:solidFill>
                  <a:srgbClr val="0070C0"/>
                </a:solidFill>
                <a:latin typeface="Noto Sans Armenian Light" panose="020B0402040504020204" pitchFamily="34" charset="0"/>
              </a:rPr>
              <a:t> Les assistantes maternelles:</a:t>
            </a:r>
          </a:p>
          <a:p>
            <a:pPr marL="0" indent="0">
              <a:buNone/>
            </a:pPr>
            <a:r>
              <a:rPr lang="fr-FR" sz="2400" dirty="0">
                <a:solidFill>
                  <a:srgbClr val="0070C0"/>
                </a:solidFill>
              </a:rPr>
              <a:t>	</a:t>
            </a:r>
            <a:r>
              <a:rPr lang="fr-FR" sz="1800" dirty="0">
                <a:latin typeface="+mj-lt"/>
              </a:rPr>
              <a:t>- </a:t>
            </a:r>
            <a:r>
              <a:rPr lang="fr-FR" sz="1800" dirty="0">
                <a:latin typeface="Abadi MT Condensed Light" panose="020B0306030101010103" pitchFamily="34" charset="77"/>
              </a:rPr>
              <a:t>Créer un compte administrateur </a:t>
            </a:r>
            <a:r>
              <a:rPr lang="fr-FR" sz="1800" dirty="0">
                <a:solidFill>
                  <a:srgbClr val="0070C0"/>
                </a:solidFill>
                <a:latin typeface="Abadi MT Condensed Light" panose="020B0306030101010103" pitchFamily="34" charset="77"/>
              </a:rPr>
              <a:t>	</a:t>
            </a: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Modifier et supprimer leur compte</a:t>
            </a:r>
            <a:endParaRPr lang="fr-FR" sz="1800" dirty="0">
              <a:solidFill>
                <a:srgbClr val="0070C0"/>
              </a:solidFill>
              <a:latin typeface="Abadi MT Condensed Light" panose="020B0306030101010103" pitchFamily="34" charset="77"/>
            </a:endParaRP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Envoyer et recevoir des messages  des parents</a:t>
            </a: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Créer et afficher le planning de la semaine (Repas et activités).</a:t>
            </a:r>
            <a:endParaRPr lang="fr-FR" sz="1618" dirty="0">
              <a:solidFill>
                <a:srgbClr val="0070C0"/>
              </a:solidFill>
              <a:latin typeface="Abadi MT Condensed Light" panose="020B0306030101010103" pitchFamily="34" charset="77"/>
            </a:endParaRPr>
          </a:p>
          <a:p>
            <a:pPr marL="0" indent="0">
              <a:buNone/>
            </a:pPr>
            <a:r>
              <a:rPr lang="fr-FR" dirty="0">
                <a:latin typeface="+mj-lt"/>
              </a:rPr>
              <a:t>		</a:t>
            </a:r>
          </a:p>
          <a:p>
            <a:endParaRPr lang="fr-FR" dirty="0"/>
          </a:p>
        </p:txBody>
      </p:sp>
    </p:spTree>
    <p:extLst>
      <p:ext uri="{BB962C8B-B14F-4D97-AF65-F5344CB8AC3E}">
        <p14:creationId xmlns:p14="http://schemas.microsoft.com/office/powerpoint/2010/main" val="113847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892A63F-0A05-3646-8428-E517B066CEF5}"/>
              </a:ext>
            </a:extLst>
          </p:cNvPr>
          <p:cNvSpPr>
            <a:spLocks noGrp="1"/>
          </p:cNvSpPr>
          <p:nvPr>
            <p:ph idx="1"/>
          </p:nvPr>
        </p:nvSpPr>
        <p:spPr>
          <a:xfrm>
            <a:off x="589577" y="792956"/>
            <a:ext cx="7396520" cy="6309440"/>
          </a:xfrm>
        </p:spPr>
        <p:txBody>
          <a:bodyPr>
            <a:normAutofit/>
          </a:bodyPr>
          <a:lstStyle/>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solidFill>
                <a:srgbClr val="0070C0"/>
              </a:solidFill>
            </a:endParaRPr>
          </a:p>
          <a:p>
            <a:pPr marL="0" indent="0">
              <a:buNone/>
            </a:pPr>
            <a:endParaRPr lang="fr-FR" sz="1400" dirty="0">
              <a:solidFill>
                <a:srgbClr val="0070C0"/>
              </a:solidFill>
            </a:endParaRPr>
          </a:p>
        </p:txBody>
      </p:sp>
      <p:sp>
        <p:nvSpPr>
          <p:cNvPr id="4" name="Rectangle 2">
            <a:extLst>
              <a:ext uri="{FF2B5EF4-FFF2-40B4-BE49-F238E27FC236}">
                <a16:creationId xmlns:a16="http://schemas.microsoft.com/office/drawing/2014/main" id="{856FBA10-3636-6149-9D37-1D049379349A}"/>
              </a:ext>
            </a:extLst>
          </p:cNvPr>
          <p:cNvSpPr>
            <a:spLocks noChangeArrowheads="1"/>
          </p:cNvSpPr>
          <p:nvPr/>
        </p:nvSpPr>
        <p:spPr bwMode="auto">
          <a:xfrm>
            <a:off x="522625" y="240655"/>
            <a:ext cx="5830442"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36" eaLnBrk="0" fontAlgn="base" hangingPunct="0">
              <a:spcBef>
                <a:spcPct val="0"/>
              </a:spcBef>
              <a:spcAft>
                <a:spcPct val="0"/>
              </a:spcAft>
            </a:pPr>
            <a:endParaRPr lang="fr-FR" altLang="fr-FR" sz="2800" dirty="0"/>
          </a:p>
          <a:p>
            <a:pPr defTabSz="914436" eaLnBrk="0" fontAlgn="base" hangingPunct="0">
              <a:spcBef>
                <a:spcPct val="0"/>
              </a:spcBef>
              <a:spcAft>
                <a:spcPct val="0"/>
              </a:spcAft>
            </a:pPr>
            <a:endParaRPr lang="fr-FR" altLang="fr-FR" sz="700" dirty="0">
              <a:latin typeface="Noto Sans Armenian Light" panose="020B0402040504020204" pitchFamily="34" charset="0"/>
            </a:endParaRPr>
          </a:p>
          <a:p>
            <a:pPr defTabSz="914436" eaLnBrk="0" fontAlgn="base" hangingPunct="0">
              <a:spcBef>
                <a:spcPct val="0"/>
              </a:spcBef>
              <a:spcAft>
                <a:spcPct val="0"/>
              </a:spcAft>
            </a:pPr>
            <a:endParaRPr lang="fr-FR" altLang="fr-FR" sz="700" dirty="0"/>
          </a:p>
          <a:p>
            <a:pPr defTabSz="914436" eaLnBrk="0" fontAlgn="base" hangingPunct="0">
              <a:spcBef>
                <a:spcPct val="0"/>
              </a:spcBef>
              <a:spcAft>
                <a:spcPct val="0"/>
              </a:spcAft>
            </a:pPr>
            <a:endParaRPr lang="fr-FR" altLang="fr-FR" sz="700" dirty="0"/>
          </a:p>
          <a:p>
            <a:pPr defTabSz="914436" eaLnBrk="0" fontAlgn="base" hangingPunct="0">
              <a:spcBef>
                <a:spcPct val="0"/>
              </a:spcBef>
              <a:spcAft>
                <a:spcPct val="0"/>
              </a:spcAft>
            </a:pPr>
            <a:endParaRPr lang="fr-FR" altLang="fr-FR" b="1" i="1" dirty="0">
              <a:solidFill>
                <a:srgbClr val="FB000A"/>
              </a:solidFill>
              <a:latin typeface="Abadi MT Condensed Light" panose="020B0306030101010103" pitchFamily="34" charset="77"/>
              <a:ea typeface="Calibri" panose="020F0502020204030204" pitchFamily="34" charset="0"/>
              <a:cs typeface="Helvetica Neue" panose="02000503000000020004" pitchFamily="2" charset="0"/>
            </a:endParaRPr>
          </a:p>
          <a:p>
            <a:pPr defTabSz="914436" eaLnBrk="0" fontAlgn="base" hangingPunct="0">
              <a:spcBef>
                <a:spcPct val="0"/>
              </a:spcBef>
              <a:spcAft>
                <a:spcPct val="0"/>
              </a:spcAft>
            </a:pPr>
            <a:r>
              <a:rPr lang="fr-FR" altLang="fr-FR" sz="1600" dirty="0">
                <a:solidFill>
                  <a:srgbClr val="FB000A"/>
                </a:solidFill>
                <a:latin typeface="Abadi MT Condensed Light" panose="020B0306030101010103" pitchFamily="34" charset="77"/>
                <a:ea typeface="Calibri" panose="020F0502020204030204" pitchFamily="34" charset="0"/>
                <a:cs typeface="Helvetica Neue" panose="02000503000000020004" pitchFamily="2" charset="0"/>
              </a:rPr>
              <a:t>	</a:t>
            </a: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Le client veut une couleur dans le même thème que leur LOGO, pour </a:t>
            </a:r>
          </a:p>
          <a:p>
            <a:pPr defTabSz="914436" eaLnBrk="0" fontAlgn="base" hangingPunct="0">
              <a:spcBef>
                <a:spcPct val="0"/>
              </a:spcBef>
              <a:spcAft>
                <a:spcPct val="0"/>
              </a:spcAft>
            </a:pP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la couleur principale, le vert devrait être mis en valeur . L’ ensemble doit </a:t>
            </a:r>
          </a:p>
          <a:p>
            <a:pPr defTabSz="914436" eaLnBrk="0" fontAlgn="base" hangingPunct="0">
              <a:spcBef>
                <a:spcPct val="0"/>
              </a:spcBef>
              <a:spcAft>
                <a:spcPct val="0"/>
              </a:spcAft>
            </a:pP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être ergonomique.</a:t>
            </a:r>
          </a:p>
          <a:p>
            <a:pPr defTabSz="914436" eaLnBrk="0" fontAlgn="base" hangingPunct="0">
              <a:spcBef>
                <a:spcPct val="0"/>
              </a:spcBef>
              <a:spcAft>
                <a:spcPct val="0"/>
              </a:spcAft>
            </a:pPr>
            <a:r>
              <a:rPr lang="fr-FR" altLang="fr-FR"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 </a:t>
            </a:r>
            <a:endParaRPr lang="fr-FR" altLang="fr-FR" dirty="0">
              <a:latin typeface="Abadi MT Condensed Light" panose="020B0306030101010103" pitchFamily="34" charset="77"/>
            </a:endParaRPr>
          </a:p>
          <a:p>
            <a:pPr defTabSz="914436" eaLnBrk="0" fontAlgn="base" hangingPunct="0">
              <a:spcBef>
                <a:spcPct val="0"/>
              </a:spcBef>
              <a:spcAft>
                <a:spcPct val="0"/>
              </a:spcAft>
            </a:pPr>
            <a:endParaRPr lang="fr-FR" altLang="fr-FR" dirty="0">
              <a:latin typeface="Arial" panose="020B0604020202020204" pitchFamily="34" charset="0"/>
            </a:endParaRPr>
          </a:p>
        </p:txBody>
      </p:sp>
      <p:pic>
        <p:nvPicPr>
          <p:cNvPr id="7" name="Image 6">
            <a:extLst>
              <a:ext uri="{FF2B5EF4-FFF2-40B4-BE49-F238E27FC236}">
                <a16:creationId xmlns:a16="http://schemas.microsoft.com/office/drawing/2014/main" id="{1E322BFB-21DF-D842-948A-AB08D9F9A9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26" y="1992949"/>
            <a:ext cx="8101041" cy="3326365"/>
          </a:xfrm>
          <a:prstGeom prst="rect">
            <a:avLst/>
          </a:prstGeom>
          <a:noFill/>
          <a:ln>
            <a:noFill/>
          </a:ln>
        </p:spPr>
      </p:pic>
      <p:sp>
        <p:nvSpPr>
          <p:cNvPr id="8" name="ZoneTexte 7">
            <a:extLst>
              <a:ext uri="{FF2B5EF4-FFF2-40B4-BE49-F238E27FC236}">
                <a16:creationId xmlns:a16="http://schemas.microsoft.com/office/drawing/2014/main" id="{F59DE716-CFBA-5D44-A368-666D683908E4}"/>
              </a:ext>
            </a:extLst>
          </p:cNvPr>
          <p:cNvSpPr txBox="1"/>
          <p:nvPr/>
        </p:nvSpPr>
        <p:spPr>
          <a:xfrm>
            <a:off x="709200" y="3786010"/>
            <a:ext cx="1034257" cy="646331"/>
          </a:xfrm>
          <a:prstGeom prst="rect">
            <a:avLst/>
          </a:prstGeom>
          <a:noFill/>
        </p:spPr>
        <p:txBody>
          <a:bodyPr wrap="none" rtlCol="0">
            <a:spAutoFit/>
          </a:bodyPr>
          <a:lstStyle/>
          <a:p>
            <a:r>
              <a:rPr lang="fr-FR" dirty="0"/>
              <a:t>#14C5D9</a:t>
            </a:r>
          </a:p>
          <a:p>
            <a:endParaRPr lang="fr-FR" dirty="0"/>
          </a:p>
        </p:txBody>
      </p:sp>
      <p:sp>
        <p:nvSpPr>
          <p:cNvPr id="9" name="ZoneTexte 8">
            <a:extLst>
              <a:ext uri="{FF2B5EF4-FFF2-40B4-BE49-F238E27FC236}">
                <a16:creationId xmlns:a16="http://schemas.microsoft.com/office/drawing/2014/main" id="{01575951-1F99-5444-AC9D-5C08D74D6ED0}"/>
              </a:ext>
            </a:extLst>
          </p:cNvPr>
          <p:cNvSpPr txBox="1"/>
          <p:nvPr/>
        </p:nvSpPr>
        <p:spPr>
          <a:xfrm>
            <a:off x="2226432" y="3772420"/>
            <a:ext cx="1018227" cy="369332"/>
          </a:xfrm>
          <a:prstGeom prst="rect">
            <a:avLst/>
          </a:prstGeom>
          <a:noFill/>
        </p:spPr>
        <p:txBody>
          <a:bodyPr wrap="none" rtlCol="0">
            <a:spAutoFit/>
          </a:bodyPr>
          <a:lstStyle/>
          <a:p>
            <a:r>
              <a:rPr lang="fr-FR" dirty="0">
                <a:solidFill>
                  <a:schemeClr val="bg1"/>
                </a:solidFill>
              </a:rPr>
              <a:t>#47A638</a:t>
            </a:r>
          </a:p>
        </p:txBody>
      </p:sp>
      <p:sp>
        <p:nvSpPr>
          <p:cNvPr id="10" name="ZoneTexte 9">
            <a:extLst>
              <a:ext uri="{FF2B5EF4-FFF2-40B4-BE49-F238E27FC236}">
                <a16:creationId xmlns:a16="http://schemas.microsoft.com/office/drawing/2014/main" id="{3C800214-4196-7A47-B64C-99510FC2B39E}"/>
              </a:ext>
            </a:extLst>
          </p:cNvPr>
          <p:cNvSpPr txBox="1"/>
          <p:nvPr/>
        </p:nvSpPr>
        <p:spPr>
          <a:xfrm>
            <a:off x="3857875" y="3772420"/>
            <a:ext cx="1024639" cy="369332"/>
          </a:xfrm>
          <a:prstGeom prst="rect">
            <a:avLst/>
          </a:prstGeom>
          <a:noFill/>
        </p:spPr>
        <p:txBody>
          <a:bodyPr wrap="none" rtlCol="0">
            <a:spAutoFit/>
          </a:bodyPr>
          <a:lstStyle/>
          <a:p>
            <a:r>
              <a:rPr lang="fr-FR" dirty="0"/>
              <a:t>#8DBF41</a:t>
            </a:r>
          </a:p>
        </p:txBody>
      </p:sp>
      <p:sp>
        <p:nvSpPr>
          <p:cNvPr id="11" name="ZoneTexte 10">
            <a:extLst>
              <a:ext uri="{FF2B5EF4-FFF2-40B4-BE49-F238E27FC236}">
                <a16:creationId xmlns:a16="http://schemas.microsoft.com/office/drawing/2014/main" id="{D701BA95-9140-5D41-AFC1-89D4D5D656C4}"/>
              </a:ext>
            </a:extLst>
          </p:cNvPr>
          <p:cNvSpPr txBox="1"/>
          <p:nvPr/>
        </p:nvSpPr>
        <p:spPr>
          <a:xfrm>
            <a:off x="5495729" y="3786009"/>
            <a:ext cx="979755" cy="369332"/>
          </a:xfrm>
          <a:prstGeom prst="rect">
            <a:avLst/>
          </a:prstGeom>
          <a:noFill/>
        </p:spPr>
        <p:txBody>
          <a:bodyPr wrap="none" rtlCol="0">
            <a:spAutoFit/>
          </a:bodyPr>
          <a:lstStyle/>
          <a:p>
            <a:r>
              <a:rPr lang="fr-FR" dirty="0">
                <a:solidFill>
                  <a:schemeClr val="bg1"/>
                </a:solidFill>
              </a:rPr>
              <a:t>#F2790F</a:t>
            </a:r>
          </a:p>
        </p:txBody>
      </p:sp>
      <p:sp>
        <p:nvSpPr>
          <p:cNvPr id="12" name="ZoneTexte 11">
            <a:extLst>
              <a:ext uri="{FF2B5EF4-FFF2-40B4-BE49-F238E27FC236}">
                <a16:creationId xmlns:a16="http://schemas.microsoft.com/office/drawing/2014/main" id="{9AFB6B79-8F9D-5646-B8A3-0092FDDD9EC7}"/>
              </a:ext>
            </a:extLst>
          </p:cNvPr>
          <p:cNvSpPr txBox="1"/>
          <p:nvPr/>
        </p:nvSpPr>
        <p:spPr>
          <a:xfrm>
            <a:off x="7000236" y="3794179"/>
            <a:ext cx="968535" cy="369332"/>
          </a:xfrm>
          <a:prstGeom prst="rect">
            <a:avLst/>
          </a:prstGeom>
          <a:noFill/>
        </p:spPr>
        <p:txBody>
          <a:bodyPr wrap="none" rtlCol="0">
            <a:spAutoFit/>
          </a:bodyPr>
          <a:lstStyle/>
          <a:p>
            <a:r>
              <a:rPr lang="fr-FR" dirty="0"/>
              <a:t>#F2F2F2</a:t>
            </a:r>
          </a:p>
        </p:txBody>
      </p:sp>
      <p:sp>
        <p:nvSpPr>
          <p:cNvPr id="15" name="ZoneTexte 14">
            <a:extLst>
              <a:ext uri="{FF2B5EF4-FFF2-40B4-BE49-F238E27FC236}">
                <a16:creationId xmlns:a16="http://schemas.microsoft.com/office/drawing/2014/main" id="{AAB48DF6-3151-994A-AAE1-D4082373B487}"/>
              </a:ext>
            </a:extLst>
          </p:cNvPr>
          <p:cNvSpPr txBox="1"/>
          <p:nvPr/>
        </p:nvSpPr>
        <p:spPr>
          <a:xfrm>
            <a:off x="749348" y="4972050"/>
            <a:ext cx="7396519" cy="3108543"/>
          </a:xfrm>
          <a:prstGeom prst="rect">
            <a:avLst/>
          </a:prstGeom>
          <a:noFill/>
        </p:spPr>
        <p:txBody>
          <a:bodyPr wrap="square">
            <a:spAutoFit/>
          </a:bodyPr>
          <a:lstStyle/>
          <a:p>
            <a:r>
              <a:rPr lang="fr-FR" dirty="0">
                <a:solidFill>
                  <a:schemeClr val="accent2">
                    <a:lumMod val="75000"/>
                  </a:schemeClr>
                </a:solidFill>
                <a:latin typeface="Noto Sans Armenian Light" panose="020B0402040504020204" pitchFamily="34" charset="0"/>
                <a:ea typeface="Calibri" panose="020F0502020204030204" pitchFamily="34" charset="0"/>
                <a:cs typeface="Helvetica Neue" panose="02000503000000020004" pitchFamily="2" charset="0"/>
              </a:rPr>
              <a:t>         </a:t>
            </a:r>
            <a:r>
              <a:rPr lang="fr-FR" dirty="0">
                <a:solidFill>
                  <a:schemeClr val="accent2">
                    <a:lumMod val="75000"/>
                  </a:schemeClr>
                </a:solidFill>
                <a:latin typeface="Comfortaa" pitchFamily="2" charset="0"/>
                <a:ea typeface="Calibri" panose="020F0502020204030204" pitchFamily="34" charset="0"/>
                <a:cs typeface="Helvetica Neue" panose="02000503000000020004" pitchFamily="2" charset="0"/>
              </a:rPr>
              <a:t>Charte graphique proposée :</a:t>
            </a:r>
            <a:endParaRPr lang="fr-FR" dirty="0">
              <a:solidFill>
                <a:schemeClr val="accent2">
                  <a:lumMod val="75000"/>
                </a:schemeClr>
              </a:solidFill>
              <a:latin typeface="Comfortaa" pitchFamily="2" charset="0"/>
              <a:ea typeface="Calibri" panose="020F0502020204030204" pitchFamily="34" charset="0"/>
              <a:cs typeface="Times New Roman" panose="02020603050405020304" pitchFamily="18" charset="0"/>
            </a:endParaRPr>
          </a:p>
          <a:p>
            <a:r>
              <a:rPr lang="fr-FR" i="1" dirty="0">
                <a:solidFill>
                  <a:srgbClr val="E4CF09"/>
                </a:solidFill>
                <a:latin typeface="+mj-lt"/>
                <a:ea typeface="Calibri" panose="020F0502020204030204" pitchFamily="34" charset="0"/>
                <a:cs typeface="Helvetica Neue" panose="02000503000000020004" pitchFamily="2" charset="0"/>
              </a:rPr>
              <a:t> </a:t>
            </a:r>
            <a:endParaRPr lang="fr-FR" dirty="0">
              <a:latin typeface="+mj-lt"/>
              <a:ea typeface="Calibri" panose="020F0502020204030204" pitchFamily="34" charset="0"/>
              <a:cs typeface="Times New Roman" panose="02020603050405020304" pitchFamily="18" charset="0"/>
            </a:endParaRPr>
          </a:p>
          <a:p>
            <a:r>
              <a:rPr lang="fr-FR" i="1" dirty="0">
                <a:solidFill>
                  <a:srgbClr val="E4CF09"/>
                </a:solidFill>
                <a:latin typeface="+mj-lt"/>
                <a:ea typeface="Calibri" panose="020F0502020204030204" pitchFamily="34" charset="0"/>
                <a:cs typeface="Helvetica Neue" panose="02000503000000020004" pitchFamily="2" charset="0"/>
              </a:rPr>
              <a:t>	</a:t>
            </a:r>
            <a:r>
              <a:rPr lang="fr-FR" dirty="0">
                <a:solidFill>
                  <a:srgbClr val="E4CF09"/>
                </a:solidFill>
                <a:latin typeface="Abadi MT Condensed Light" panose="020B0306030101010103" pitchFamily="34" charset="77"/>
                <a:ea typeface="Calibri" panose="020F0502020204030204" pitchFamily="34" charset="0"/>
                <a:cs typeface="Helvetica Neue" panose="02000503000000020004" pitchFamily="2" charset="0"/>
              </a:rPr>
              <a:t>	</a:t>
            </a:r>
            <a:r>
              <a:rPr 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Le client veut intégrer des photos prises par les assistantes maternelles de la mam mais en masquant le visage des enfants.</a:t>
            </a:r>
            <a:endParaRPr lang="fr-FR" sz="1600" dirty="0">
              <a:latin typeface="Abadi MT Condensed Light" panose="020B0306030101010103" pitchFamily="34" charset="77"/>
              <a:ea typeface="Calibri" panose="020F0502020204030204" pitchFamily="34" charset="0"/>
              <a:cs typeface="Times New Roman" panose="02020603050405020304" pitchFamily="18" charset="0"/>
            </a:endParaRPr>
          </a:p>
          <a:p>
            <a:r>
              <a:rPr 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		Il n’a pas de slogan.</a:t>
            </a: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r>
              <a:rPr lang="fr-FR" dirty="0">
                <a:latin typeface="Abadi MT Condensed Light" panose="020B0306030101010103" pitchFamily="34" charset="77"/>
              </a:rPr>
              <a:t>Pour les polices, le client désirait : </a:t>
            </a:r>
          </a:p>
          <a:p>
            <a:r>
              <a:rPr lang="fr-FR" dirty="0"/>
              <a:t> </a:t>
            </a:r>
          </a:p>
          <a:p>
            <a:r>
              <a:rPr lang="fr-FR" u="sng" dirty="0">
                <a:hlinkClick r:id="rId3"/>
              </a:rPr>
              <a:t>https://fonts.google.com/specimen/Comfortaa</a:t>
            </a:r>
            <a:endParaRPr lang="fr-FR" dirty="0"/>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9" name="Image 18">
            <a:extLst>
              <a:ext uri="{FF2B5EF4-FFF2-40B4-BE49-F238E27FC236}">
                <a16:creationId xmlns:a16="http://schemas.microsoft.com/office/drawing/2014/main" id="{9CD20EC8-E879-6D41-90B1-9062E901B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400" y="6692901"/>
            <a:ext cx="2212977" cy="1454198"/>
          </a:xfrm>
          <a:prstGeom prst="rect">
            <a:avLst/>
          </a:prstGeom>
        </p:spPr>
      </p:pic>
      <p:sp>
        <p:nvSpPr>
          <p:cNvPr id="17" name="Rectangle 8">
            <a:extLst>
              <a:ext uri="{FF2B5EF4-FFF2-40B4-BE49-F238E27FC236}">
                <a16:creationId xmlns:a16="http://schemas.microsoft.com/office/drawing/2014/main" id="{D679D219-8A49-DE41-B8AE-0BAE2761D3AA}"/>
              </a:ext>
            </a:extLst>
          </p:cNvPr>
          <p:cNvSpPr>
            <a:spLocks noChangeArrowheads="1"/>
          </p:cNvSpPr>
          <p:nvPr/>
        </p:nvSpPr>
        <p:spPr bwMode="auto">
          <a:xfrm>
            <a:off x="810049" y="8648343"/>
            <a:ext cx="347806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36" eaLnBrk="0" fontAlgn="base" hangingPunct="0">
              <a:spcBef>
                <a:spcPct val="0"/>
              </a:spcBef>
              <a:spcAft>
                <a:spcPct val="0"/>
              </a:spcAft>
            </a:pPr>
            <a:r>
              <a:rPr lang="fr-FR" altLang="fr-FR" dirty="0">
                <a:solidFill>
                  <a:srgbClr val="010A0A"/>
                </a:solidFill>
                <a:latin typeface="Calibri" panose="020F0502020204030204" pitchFamily="34" charset="0"/>
                <a:ea typeface="Calibri" panose="020F0502020204030204" pitchFamily="34" charset="0"/>
                <a:cs typeface="Helvetica Neue" panose="02000503000000020004" pitchFamily="2" charset="0"/>
              </a:rPr>
              <a:t>https://</a:t>
            </a:r>
            <a:r>
              <a:rPr lang="fr-FR" altLang="fr-FR" dirty="0" err="1">
                <a:solidFill>
                  <a:srgbClr val="010A0A"/>
                </a:solidFill>
                <a:latin typeface="Calibri" panose="020F0502020204030204" pitchFamily="34" charset="0"/>
                <a:ea typeface="Calibri" panose="020F0502020204030204" pitchFamily="34" charset="0"/>
                <a:cs typeface="Helvetica Neue" panose="02000503000000020004" pitchFamily="2" charset="0"/>
              </a:rPr>
              <a:t>www.dafont.com</a:t>
            </a:r>
            <a:r>
              <a:rPr lang="fr-FR" altLang="fr-FR" dirty="0">
                <a:solidFill>
                  <a:srgbClr val="010A0A"/>
                </a:solidFill>
                <a:latin typeface="Calibri" panose="020F0502020204030204" pitchFamily="34" charset="0"/>
                <a:ea typeface="Calibri" panose="020F0502020204030204" pitchFamily="34" charset="0"/>
                <a:cs typeface="Helvetica Neue" panose="02000503000000020004" pitchFamily="2" charset="0"/>
              </a:rPr>
              <a:t>/</a:t>
            </a:r>
            <a:r>
              <a:rPr lang="fr-FR" altLang="fr-FR" dirty="0" err="1">
                <a:solidFill>
                  <a:srgbClr val="010A0A"/>
                </a:solidFill>
                <a:latin typeface="Calibri" panose="020F0502020204030204" pitchFamily="34" charset="0"/>
                <a:ea typeface="Calibri" panose="020F0502020204030204" pitchFamily="34" charset="0"/>
                <a:cs typeface="Helvetica Neue" panose="02000503000000020004" pitchFamily="2" charset="0"/>
              </a:rPr>
              <a:t>tahu.font</a:t>
            </a:r>
            <a:endParaRPr lang="fr-FR" altLang="fr-FR" dirty="0"/>
          </a:p>
          <a:p>
            <a:pPr defTabSz="914436" eaLnBrk="0" fontAlgn="base" hangingPunct="0">
              <a:spcBef>
                <a:spcPct val="0"/>
              </a:spcBef>
              <a:spcAft>
                <a:spcPct val="0"/>
              </a:spcAft>
            </a:pPr>
            <a:r>
              <a:rPr lang="fr-FR" altLang="fr-FR" sz="1300" dirty="0">
                <a:solidFill>
                  <a:srgbClr val="010A0A"/>
                </a:solidFill>
                <a:latin typeface="Calibri" panose="020F0502020204030204" pitchFamily="34" charset="0"/>
                <a:ea typeface="Calibri" panose="020F0502020204030204" pitchFamily="34" charset="0"/>
                <a:cs typeface="Helvetica Neue" panose="02000503000000020004" pitchFamily="2" charset="0"/>
              </a:rPr>
              <a:t>		</a:t>
            </a:r>
            <a:endParaRPr lang="fr-FR" altLang="fr-FR" sz="700" dirty="0"/>
          </a:p>
          <a:p>
            <a:pPr defTabSz="914436" eaLnBrk="0" fontAlgn="base" hangingPunct="0">
              <a:spcBef>
                <a:spcPct val="0"/>
              </a:spcBef>
              <a:spcAft>
                <a:spcPct val="0"/>
              </a:spcAft>
            </a:pPr>
            <a:r>
              <a:rPr lang="fr-FR" altLang="fr-FR" sz="1300" dirty="0">
                <a:solidFill>
                  <a:srgbClr val="010A0A"/>
                </a:solidFill>
                <a:latin typeface="Calibri" panose="020F0502020204030204" pitchFamily="34" charset="0"/>
                <a:ea typeface="Calibri" panose="020F0502020204030204" pitchFamily="34" charset="0"/>
                <a:cs typeface="Helvetica Neue" panose="02000503000000020004" pitchFamily="2" charset="0"/>
              </a:rPr>
              <a:t>		</a:t>
            </a:r>
            <a:endParaRPr lang="fr-FR" altLang="fr-FR" dirty="0">
              <a:latin typeface="Arial" panose="020B0604020202020204" pitchFamily="34" charset="0"/>
            </a:endParaRPr>
          </a:p>
        </p:txBody>
      </p:sp>
      <p:pic>
        <p:nvPicPr>
          <p:cNvPr id="1031" name="Image 5">
            <a:extLst>
              <a:ext uri="{FF2B5EF4-FFF2-40B4-BE49-F238E27FC236}">
                <a16:creationId xmlns:a16="http://schemas.microsoft.com/office/drawing/2014/main" id="{AF5586F2-D9CC-4A42-BFF4-2DDE5F626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104" y="8274188"/>
            <a:ext cx="2738272" cy="114967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9D74CBD-8C28-5442-B55B-FAAE311EA959}"/>
              </a:ext>
            </a:extLst>
          </p:cNvPr>
          <p:cNvSpPr txBox="1"/>
          <p:nvPr/>
        </p:nvSpPr>
        <p:spPr>
          <a:xfrm>
            <a:off x="1226328" y="349510"/>
            <a:ext cx="2502608" cy="307777"/>
          </a:xfrm>
          <a:prstGeom prst="rect">
            <a:avLst/>
          </a:prstGeom>
          <a:noFill/>
        </p:spPr>
        <p:txBody>
          <a:bodyPr wrap="none" rtlCol="0">
            <a:spAutoFit/>
          </a:bodyPr>
          <a:lstStyle/>
          <a:p>
            <a:r>
              <a:rPr lang="fr-FR" dirty="0">
                <a:solidFill>
                  <a:schemeClr val="accent2">
                    <a:lumMod val="75000"/>
                  </a:schemeClr>
                </a:solidFill>
                <a:latin typeface="Comfortaa" pitchFamily="2" charset="0"/>
              </a:rPr>
              <a:t>Graphisme et ergonomie</a:t>
            </a:r>
          </a:p>
        </p:txBody>
      </p:sp>
    </p:spTree>
    <p:extLst>
      <p:ext uri="{BB962C8B-B14F-4D97-AF65-F5344CB8AC3E}">
        <p14:creationId xmlns:p14="http://schemas.microsoft.com/office/powerpoint/2010/main" val="2126949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7FE49D-0F0D-794B-9E10-5EBD67B2CB08}"/>
              </a:ext>
            </a:extLst>
          </p:cNvPr>
          <p:cNvSpPr>
            <a:spLocks noGrp="1"/>
          </p:cNvSpPr>
          <p:nvPr>
            <p:ph type="title"/>
          </p:nvPr>
        </p:nvSpPr>
        <p:spPr>
          <a:xfrm>
            <a:off x="589578" y="197708"/>
            <a:ext cx="7396520" cy="647700"/>
          </a:xfrm>
        </p:spPr>
        <p:txBody>
          <a:bodyPr>
            <a:normAutofit/>
          </a:bodyPr>
          <a:lstStyle/>
          <a:p>
            <a:r>
              <a:rPr lang="fr-FR" sz="2800" dirty="0">
                <a:solidFill>
                  <a:srgbClr val="00B050"/>
                </a:solidFill>
                <a:latin typeface="Comfortaa" pitchFamily="2" charset="0"/>
              </a:rPr>
              <a:t>Contraintes techniques</a:t>
            </a:r>
          </a:p>
        </p:txBody>
      </p:sp>
      <p:sp>
        <p:nvSpPr>
          <p:cNvPr id="3" name="Espace réservé du contenu 2">
            <a:extLst>
              <a:ext uri="{FF2B5EF4-FFF2-40B4-BE49-F238E27FC236}">
                <a16:creationId xmlns:a16="http://schemas.microsoft.com/office/drawing/2014/main" id="{5AA24C5F-F577-5B44-9448-8ACC385EE710}"/>
              </a:ext>
            </a:extLst>
          </p:cNvPr>
          <p:cNvSpPr>
            <a:spLocks noGrp="1"/>
          </p:cNvSpPr>
          <p:nvPr>
            <p:ph idx="1"/>
          </p:nvPr>
        </p:nvSpPr>
        <p:spPr>
          <a:xfrm>
            <a:off x="589578" y="1079500"/>
            <a:ext cx="7396520" cy="7877096"/>
          </a:xfrm>
        </p:spPr>
        <p:txBody>
          <a:bodyPr/>
          <a:lstStyle/>
          <a:p>
            <a:pPr marL="0" indent="0">
              <a:buNone/>
            </a:pPr>
            <a:r>
              <a:rPr lang="fr-FR" dirty="0">
                <a:solidFill>
                  <a:schemeClr val="accent2">
                    <a:lumMod val="50000"/>
                  </a:schemeClr>
                </a:solidFill>
                <a:latin typeface="Comfortaa" pitchFamily="2" charset="0"/>
              </a:rPr>
              <a:t>Contraintes techniques :</a:t>
            </a:r>
          </a:p>
          <a:p>
            <a:pPr marL="0" indent="0">
              <a:buNone/>
            </a:pPr>
            <a:endParaRPr lang="fr-FR" dirty="0">
              <a:solidFill>
                <a:schemeClr val="accent2">
                  <a:lumMod val="50000"/>
                </a:schemeClr>
              </a:solidFill>
              <a:latin typeface="Comfortaa" pitchFamily="2" charset="0"/>
            </a:endParaRPr>
          </a:p>
          <a:p>
            <a:pPr marL="0" lvl="0" indent="0">
              <a:buNone/>
            </a:pPr>
            <a:r>
              <a:rPr lang="fr-FR" dirty="0">
                <a:latin typeface="+mj-lt"/>
              </a:rPr>
              <a:t>    - </a:t>
            </a:r>
            <a:r>
              <a:rPr lang="fr-FR" dirty="0">
                <a:latin typeface="Abadi MT Condensed Light" panose="020B0306030101010103" pitchFamily="34" charset="77"/>
              </a:rPr>
              <a:t>La liste des navigateurs compatibles</a:t>
            </a:r>
          </a:p>
          <a:p>
            <a:pPr marL="0" lvl="0" indent="0">
              <a:buNone/>
            </a:pPr>
            <a:r>
              <a:rPr lang="fr-FR" dirty="0">
                <a:latin typeface="Abadi MT Condensed Light" panose="020B0306030101010103" pitchFamily="34" charset="77"/>
              </a:rPr>
              <a:t>      - Les prestations attendues du projet (Design, gestion de l’hébergement)</a:t>
            </a:r>
          </a:p>
          <a:p>
            <a:pPr marL="0" lvl="0" indent="0">
              <a:buNone/>
            </a:pPr>
            <a:r>
              <a:rPr lang="fr-FR" dirty="0">
                <a:latin typeface="Abadi MT Condensed Light" panose="020B0306030101010103" pitchFamily="34" charset="77"/>
              </a:rPr>
              <a:t>      - Développement</a:t>
            </a:r>
          </a:p>
          <a:p>
            <a:pPr marL="0" lvl="0" indent="0">
              <a:buNone/>
            </a:pPr>
            <a:r>
              <a:rPr lang="fr-FR" dirty="0">
                <a:latin typeface="Abadi MT Condensed Light" panose="020B0306030101010103" pitchFamily="34" charset="77"/>
              </a:rPr>
              <a:t>      - Le planning estimé du projet de développement</a:t>
            </a:r>
          </a:p>
          <a:p>
            <a:pPr marL="0" lvl="0" indent="0">
              <a:buNone/>
            </a:pPr>
            <a:endParaRPr lang="fr-FR" dirty="0">
              <a:latin typeface="+mj-lt"/>
            </a:endParaRPr>
          </a:p>
          <a:p>
            <a:pPr marL="0" indent="0">
              <a:buNone/>
            </a:pPr>
            <a:r>
              <a:rPr lang="fr-FR" dirty="0">
                <a:solidFill>
                  <a:schemeClr val="accent2">
                    <a:lumMod val="50000"/>
                  </a:schemeClr>
                </a:solidFill>
                <a:latin typeface="Comfortaa" pitchFamily="2" charset="0"/>
              </a:rPr>
              <a:t> Contraintes légales :</a:t>
            </a:r>
          </a:p>
          <a:p>
            <a:pPr marL="0" indent="0">
              <a:buNone/>
            </a:pPr>
            <a:endParaRPr lang="fr-FR" dirty="0">
              <a:solidFill>
                <a:schemeClr val="accent2">
                  <a:lumMod val="50000"/>
                </a:schemeClr>
              </a:solidFill>
              <a:latin typeface="Comfortaa" pitchFamily="2" charset="0"/>
            </a:endParaRPr>
          </a:p>
          <a:p>
            <a:pPr marL="0" indent="0">
              <a:buNone/>
            </a:pPr>
            <a:r>
              <a:rPr lang="fr-FR" dirty="0">
                <a:latin typeface="Abadi MT Condensed Light" panose="020B0306030101010103" pitchFamily="34" charset="77"/>
              </a:rPr>
              <a:t>      - Le site appartient à la Mam</a:t>
            </a:r>
          </a:p>
          <a:p>
            <a:pPr marL="0" indent="0">
              <a:buNone/>
            </a:pPr>
            <a:r>
              <a:rPr lang="fr-FR" dirty="0"/>
              <a:t> </a:t>
            </a:r>
          </a:p>
          <a:p>
            <a:pPr marL="0" indent="0">
              <a:buNone/>
            </a:pPr>
            <a:r>
              <a:rPr lang="fr-FR" dirty="0">
                <a:solidFill>
                  <a:schemeClr val="accent2">
                    <a:lumMod val="50000"/>
                  </a:schemeClr>
                </a:solidFill>
                <a:latin typeface="Comfortaa" pitchFamily="2" charset="0"/>
              </a:rPr>
              <a:t>Contraintes de couts :</a:t>
            </a:r>
          </a:p>
          <a:p>
            <a:pPr marL="0" indent="0">
              <a:buNone/>
            </a:pPr>
            <a:r>
              <a:rPr lang="fr-FR" dirty="0"/>
              <a:t> </a:t>
            </a:r>
          </a:p>
          <a:p>
            <a:pPr marL="0" indent="0">
              <a:buNone/>
            </a:pPr>
            <a:r>
              <a:rPr lang="fr-FR" dirty="0">
                <a:latin typeface="Abadi MT Condensed Light" panose="020B0306030101010103" pitchFamily="34" charset="77"/>
              </a:rPr>
              <a:t>     - Budget restreint</a:t>
            </a:r>
          </a:p>
          <a:p>
            <a:pPr marL="0" lvl="0" indent="0">
              <a:buNone/>
            </a:pPr>
            <a:endParaRPr lang="fr-FR" dirty="0">
              <a:latin typeface="+mj-lt"/>
            </a:endParaRPr>
          </a:p>
          <a:p>
            <a:pPr marL="0" indent="0">
              <a:buNone/>
            </a:pPr>
            <a:endParaRPr lang="fr-FR" dirty="0"/>
          </a:p>
        </p:txBody>
      </p:sp>
    </p:spTree>
    <p:extLst>
      <p:ext uri="{BB962C8B-B14F-4D97-AF65-F5344CB8AC3E}">
        <p14:creationId xmlns:p14="http://schemas.microsoft.com/office/powerpoint/2010/main" val="83121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F66919-5FA9-354A-A8B1-1836FE0E39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838" y="804688"/>
            <a:ext cx="6423998" cy="4167363"/>
          </a:xfrm>
          <a:prstGeom prst="rect">
            <a:avLst/>
          </a:prstGeom>
        </p:spPr>
      </p:pic>
      <p:pic>
        <p:nvPicPr>
          <p:cNvPr id="6" name="Image 5">
            <a:extLst>
              <a:ext uri="{FF2B5EF4-FFF2-40B4-BE49-F238E27FC236}">
                <a16:creationId xmlns:a16="http://schemas.microsoft.com/office/drawing/2014/main" id="{352D8004-8F61-944C-9FB1-F20A63455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38" y="5204953"/>
            <a:ext cx="6423998" cy="4167362"/>
          </a:xfrm>
          <a:prstGeom prst="rect">
            <a:avLst/>
          </a:prstGeom>
        </p:spPr>
      </p:pic>
      <p:sp>
        <p:nvSpPr>
          <p:cNvPr id="3" name="ZoneTexte 2">
            <a:extLst>
              <a:ext uri="{FF2B5EF4-FFF2-40B4-BE49-F238E27FC236}">
                <a16:creationId xmlns:a16="http://schemas.microsoft.com/office/drawing/2014/main" id="{F2EA3256-AF1B-4742-B1D0-DA01169A663F}"/>
              </a:ext>
            </a:extLst>
          </p:cNvPr>
          <p:cNvSpPr txBox="1"/>
          <p:nvPr/>
        </p:nvSpPr>
        <p:spPr>
          <a:xfrm>
            <a:off x="1075838" y="345989"/>
            <a:ext cx="3773790" cy="307777"/>
          </a:xfrm>
          <a:prstGeom prst="rect">
            <a:avLst/>
          </a:prstGeom>
          <a:noFill/>
        </p:spPr>
        <p:txBody>
          <a:bodyPr wrap="none" rtlCol="0">
            <a:spAutoFit/>
          </a:bodyPr>
          <a:lstStyle/>
          <a:p>
            <a:r>
              <a:rPr lang="fr-FR" dirty="0">
                <a:latin typeface="Abadi MT Condensed Light" panose="020B0306030101010103" pitchFamily="34" charset="77"/>
              </a:rPr>
              <a:t>Le client veut un site internet qui ressemble à ces modèles:</a:t>
            </a:r>
          </a:p>
        </p:txBody>
      </p:sp>
    </p:spTree>
    <p:extLst>
      <p:ext uri="{BB962C8B-B14F-4D97-AF65-F5344CB8AC3E}">
        <p14:creationId xmlns:p14="http://schemas.microsoft.com/office/powerpoint/2010/main" val="166038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01E8DF-9301-8847-B0C3-FE5746CD872B}"/>
              </a:ext>
            </a:extLst>
          </p:cNvPr>
          <p:cNvSpPr>
            <a:spLocks noGrp="1"/>
          </p:cNvSpPr>
          <p:nvPr>
            <p:ph idx="1"/>
          </p:nvPr>
        </p:nvSpPr>
        <p:spPr>
          <a:xfrm>
            <a:off x="589579" y="1155701"/>
            <a:ext cx="7396519" cy="8331200"/>
          </a:xfrm>
        </p:spPr>
        <p:txBody>
          <a:bodyPr>
            <a:normAutofit/>
          </a:bodyPr>
          <a:lstStyle/>
          <a:p>
            <a:pPr marL="0" indent="0">
              <a:buNone/>
            </a:pPr>
            <a:r>
              <a:rPr lang="fr-FR" b="1" dirty="0">
                <a:solidFill>
                  <a:srgbClr val="00B050"/>
                </a:solidFill>
                <a:latin typeface="Comfortaa" pitchFamily="2" charset="0"/>
              </a:rPr>
              <a:t>Use case:</a:t>
            </a:r>
          </a:p>
          <a:p>
            <a:pPr marL="0" indent="0">
              <a:buNone/>
            </a:pPr>
            <a:r>
              <a:rPr lang="fr-FR" sz="2200" dirty="0">
                <a:solidFill>
                  <a:srgbClr val="00B050"/>
                </a:solidFill>
                <a:latin typeface="Abadi MT Condensed Light" panose="020B0306030101010103" pitchFamily="34" charset="77"/>
              </a:rPr>
              <a:t>	</a:t>
            </a:r>
            <a:r>
              <a:rPr lang="fr-FR" sz="2200" dirty="0">
                <a:solidFill>
                  <a:schemeClr val="tx1">
                    <a:lumMod val="95000"/>
                    <a:lumOff val="5000"/>
                  </a:schemeClr>
                </a:solidFill>
                <a:latin typeface="Abadi MT Condensed Light" panose="020B0306030101010103" pitchFamily="34" charset="77"/>
              </a:rPr>
              <a:t>Mettre en vue les fonctionnalités que les utilisateurs peuvent avoir accès.</a:t>
            </a:r>
          </a:p>
          <a:p>
            <a:pPr marL="0" indent="0">
              <a:buNone/>
            </a:pPr>
            <a:endParaRPr lang="fr-FR" sz="2200" dirty="0">
              <a:solidFill>
                <a:schemeClr val="tx1">
                  <a:lumMod val="95000"/>
                  <a:lumOff val="5000"/>
                </a:schemeClr>
              </a:solidFill>
              <a:latin typeface="Abadi MT Condensed Light" panose="020B0306030101010103" pitchFamily="34" charset="77"/>
            </a:endParaRPr>
          </a:p>
          <a:p>
            <a:pPr marL="0" indent="0">
              <a:buNone/>
            </a:pPr>
            <a:r>
              <a:rPr lang="fr-FR" sz="2200" dirty="0">
                <a:solidFill>
                  <a:schemeClr val="tx1">
                    <a:lumMod val="95000"/>
                    <a:lumOff val="5000"/>
                  </a:schemeClr>
                </a:solidFill>
                <a:latin typeface="Abadi MT Condensed Light" panose="020B0306030101010103" pitchFamily="34" charset="77"/>
              </a:rPr>
              <a:t>	</a:t>
            </a:r>
            <a:r>
              <a:rPr lang="fr-FR" sz="2200" dirty="0">
                <a:solidFill>
                  <a:srgbClr val="00B0F0"/>
                </a:solidFill>
                <a:latin typeface="Abadi MT Condensed Light" panose="020B0306030101010103" pitchFamily="34" charset="77"/>
              </a:rPr>
              <a:t>Les parents </a:t>
            </a:r>
            <a:r>
              <a:rPr lang="fr-FR" sz="2200" dirty="0">
                <a:solidFill>
                  <a:schemeClr val="tx1">
                    <a:lumMod val="95000"/>
                    <a:lumOff val="5000"/>
                  </a:schemeClr>
                </a:solidFill>
                <a:latin typeface="Abadi MT Condensed Light" panose="020B0306030101010103" pitchFamily="34" charset="77"/>
              </a:rPr>
              <a:t>qui ont des enfants accueillis à la maison d’assistantes maternelles:</a:t>
            </a:r>
          </a:p>
          <a:p>
            <a:pPr marL="0" indent="0">
              <a:buNone/>
            </a:pPr>
            <a:r>
              <a:rPr lang="fr-FR" sz="2200" dirty="0">
                <a:solidFill>
                  <a:schemeClr val="tx1">
                    <a:lumMod val="95000"/>
                    <a:lumOff val="5000"/>
                  </a:schemeClr>
                </a:solidFill>
                <a:latin typeface="Abadi MT Condensed Light" panose="020B0306030101010103" pitchFamily="34" charset="77"/>
              </a:rPr>
              <a:t>	 - Sont obligés de se connecter pour accéder a leur compte</a:t>
            </a:r>
          </a:p>
          <a:p>
            <a:pPr marL="0" indent="0">
              <a:buNone/>
            </a:pPr>
            <a:r>
              <a:rPr lang="fr-FR" sz="2200" dirty="0">
                <a:solidFill>
                  <a:schemeClr val="tx1">
                    <a:lumMod val="95000"/>
                    <a:lumOff val="5000"/>
                  </a:schemeClr>
                </a:solidFill>
                <a:latin typeface="Abadi MT Condensed Light" panose="020B0306030101010103" pitchFamily="34" charset="77"/>
              </a:rPr>
              <a:t>	 - La gestion de leur propre compte.</a:t>
            </a:r>
          </a:p>
          <a:p>
            <a:pPr marL="0" indent="0">
              <a:buNone/>
            </a:pPr>
            <a:r>
              <a:rPr lang="fr-FR" sz="2200" dirty="0">
                <a:solidFill>
                  <a:schemeClr val="tx1">
                    <a:lumMod val="95000"/>
                    <a:lumOff val="5000"/>
                  </a:schemeClr>
                </a:solidFill>
                <a:latin typeface="Abadi MT Condensed Light" panose="020B0306030101010103" pitchFamily="34" charset="77"/>
              </a:rPr>
              <a:t>	 - Ils peuvent aussi afficher le planning de leur enfant et des activités  ainsi que le menu de la semaine.</a:t>
            </a:r>
          </a:p>
          <a:p>
            <a:pPr marL="0" indent="0">
              <a:buNone/>
            </a:pPr>
            <a:r>
              <a:rPr lang="fr-FR" sz="2200" dirty="0">
                <a:solidFill>
                  <a:schemeClr val="tx1">
                    <a:lumMod val="95000"/>
                    <a:lumOff val="5000"/>
                  </a:schemeClr>
                </a:solidFill>
                <a:latin typeface="Abadi MT Condensed Light" panose="020B0306030101010103" pitchFamily="34" charset="77"/>
              </a:rPr>
              <a:t>	 - Ils ont aussi la possibilité de contacter leur assistante maternelle.</a:t>
            </a:r>
          </a:p>
          <a:p>
            <a:pPr marL="0" indent="0">
              <a:buNone/>
            </a:pPr>
            <a:endParaRPr lang="fr-FR" sz="2200" dirty="0">
              <a:solidFill>
                <a:schemeClr val="tx1">
                  <a:lumMod val="95000"/>
                  <a:lumOff val="5000"/>
                </a:schemeClr>
              </a:solidFill>
              <a:latin typeface="+mj-lt"/>
            </a:endParaRPr>
          </a:p>
          <a:p>
            <a:pPr marL="0" indent="0">
              <a:buNone/>
            </a:pPr>
            <a:r>
              <a:rPr lang="fr-FR" sz="2200" dirty="0">
                <a:solidFill>
                  <a:schemeClr val="tx1">
                    <a:lumMod val="95000"/>
                    <a:lumOff val="5000"/>
                  </a:schemeClr>
                </a:solidFill>
                <a:latin typeface="+mj-lt"/>
              </a:rPr>
              <a:t>	</a:t>
            </a:r>
            <a:r>
              <a:rPr lang="fr-FR" sz="2200" dirty="0">
                <a:solidFill>
                  <a:srgbClr val="00B0F0"/>
                </a:solidFill>
                <a:latin typeface="Abadi MT Condensed Light" panose="020B0306030101010103" pitchFamily="34" charset="77"/>
              </a:rPr>
              <a:t>Les Assistantes maternelles </a:t>
            </a:r>
            <a:r>
              <a:rPr lang="fr-FR" sz="2200" dirty="0">
                <a:latin typeface="Abadi MT Condensed Light" panose="020B0306030101010103" pitchFamily="34" charset="77"/>
              </a:rPr>
              <a:t>héritent de tous les droits des parents, en plus de ceux-là:</a:t>
            </a:r>
          </a:p>
          <a:p>
            <a:pPr marL="0" indent="0">
              <a:buNone/>
            </a:pPr>
            <a:r>
              <a:rPr lang="fr-FR" sz="2200" dirty="0">
                <a:latin typeface="Abadi MT Condensed Light" panose="020B0306030101010103" pitchFamily="34" charset="77"/>
              </a:rPr>
              <a:t>	 - La gestion des plannings de chaque enfant accueilli.</a:t>
            </a:r>
          </a:p>
          <a:p>
            <a:pPr marL="0" indent="0">
              <a:buNone/>
            </a:pPr>
            <a:r>
              <a:rPr lang="fr-FR" sz="2200" dirty="0">
                <a:solidFill>
                  <a:schemeClr val="tx1">
                    <a:lumMod val="95000"/>
                    <a:lumOff val="5000"/>
                  </a:schemeClr>
                </a:solidFill>
                <a:latin typeface="Abadi MT Condensed Light" panose="020B0306030101010103" pitchFamily="34" charset="77"/>
              </a:rPr>
              <a:t>	 - La création du  planning hebdomadaire des activités et du menu. </a:t>
            </a:r>
          </a:p>
          <a:p>
            <a:pPr marL="0" indent="0">
              <a:buNone/>
            </a:pPr>
            <a:endParaRPr lang="fr-FR" sz="2200" dirty="0">
              <a:latin typeface="Abadi MT Condensed Light" panose="020B0306030101010103" pitchFamily="34" charset="77"/>
            </a:endParaRPr>
          </a:p>
          <a:p>
            <a:pPr marL="0" indent="0">
              <a:buNone/>
            </a:pPr>
            <a:r>
              <a:rPr lang="fr-FR" dirty="0">
                <a:solidFill>
                  <a:srgbClr val="00B050"/>
                </a:solidFill>
              </a:rPr>
              <a:t>		</a:t>
            </a:r>
          </a:p>
        </p:txBody>
      </p:sp>
      <p:sp>
        <p:nvSpPr>
          <p:cNvPr id="6" name="ZoneTexte 5">
            <a:extLst>
              <a:ext uri="{FF2B5EF4-FFF2-40B4-BE49-F238E27FC236}">
                <a16:creationId xmlns:a16="http://schemas.microsoft.com/office/drawing/2014/main" id="{7B780DFE-57DA-C045-9FF4-4936A9B78DBC}"/>
              </a:ext>
            </a:extLst>
          </p:cNvPr>
          <p:cNvSpPr txBox="1"/>
          <p:nvPr/>
        </p:nvSpPr>
        <p:spPr>
          <a:xfrm>
            <a:off x="589579" y="234778"/>
            <a:ext cx="7133394" cy="700192"/>
          </a:xfrm>
          <a:prstGeom prst="rect">
            <a:avLst/>
          </a:prstGeom>
          <a:solidFill>
            <a:srgbClr val="00B050"/>
          </a:solidFill>
        </p:spPr>
        <p:txBody>
          <a:bodyPr wrap="square" rtlCol="0">
            <a:spAutoFit/>
          </a:bodyPr>
          <a:lstStyle/>
          <a:p>
            <a:r>
              <a:rPr lang="fr-FR" sz="3950" dirty="0">
                <a:latin typeface="Noto Sans Armenian Light" panose="020B0402040504020204" pitchFamily="34" charset="0"/>
              </a:rPr>
              <a:t>Spécifications  fonctionnelles</a:t>
            </a:r>
          </a:p>
        </p:txBody>
      </p:sp>
    </p:spTree>
    <p:extLst>
      <p:ext uri="{BB962C8B-B14F-4D97-AF65-F5344CB8AC3E}">
        <p14:creationId xmlns:p14="http://schemas.microsoft.com/office/powerpoint/2010/main" val="341682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FBAC60-173D-224F-86AC-87011299CDDD}"/>
              </a:ext>
            </a:extLst>
          </p:cNvPr>
          <p:cNvPicPr>
            <a:picLocks noGrp="1" noChangeAspect="1"/>
          </p:cNvPicPr>
          <p:nvPr>
            <p:ph idx="1"/>
          </p:nvPr>
        </p:nvPicPr>
        <p:blipFill>
          <a:blip r:embed="rId2"/>
          <a:stretch>
            <a:fillRect/>
          </a:stretch>
        </p:blipFill>
        <p:spPr>
          <a:xfrm>
            <a:off x="1" y="-112278"/>
            <a:ext cx="8575674" cy="9726258"/>
          </a:xfrm>
        </p:spPr>
      </p:pic>
      <p:sp>
        <p:nvSpPr>
          <p:cNvPr id="6" name="ZoneTexte 5">
            <a:extLst>
              <a:ext uri="{FF2B5EF4-FFF2-40B4-BE49-F238E27FC236}">
                <a16:creationId xmlns:a16="http://schemas.microsoft.com/office/drawing/2014/main" id="{49322277-CD6D-5046-8E54-B8628B7D74BC}"/>
              </a:ext>
            </a:extLst>
          </p:cNvPr>
          <p:cNvSpPr txBox="1"/>
          <p:nvPr/>
        </p:nvSpPr>
        <p:spPr>
          <a:xfrm>
            <a:off x="5369385" y="-558417"/>
            <a:ext cx="184731" cy="426912"/>
          </a:xfrm>
          <a:prstGeom prst="rect">
            <a:avLst/>
          </a:prstGeom>
          <a:noFill/>
        </p:spPr>
        <p:txBody>
          <a:bodyPr wrap="none" rtlCol="0">
            <a:spAutoFit/>
          </a:bodyPr>
          <a:lstStyle/>
          <a:p>
            <a:endParaRPr lang="fr-FR" sz="2174" dirty="0"/>
          </a:p>
        </p:txBody>
      </p:sp>
    </p:spTree>
    <p:extLst>
      <p:ext uri="{BB962C8B-B14F-4D97-AF65-F5344CB8AC3E}">
        <p14:creationId xmlns:p14="http://schemas.microsoft.com/office/powerpoint/2010/main" val="475915238"/>
      </p:ext>
    </p:extLst>
  </p:cSld>
  <p:clrMapOvr>
    <a:masterClrMapping/>
  </p:clrMapOvr>
</p:sld>
</file>

<file path=ppt/theme/theme1.xml><?xml version="1.0" encoding="utf-8"?>
<a:theme xmlns:a="http://schemas.openxmlformats.org/drawingml/2006/main" name="Back to School Social Media XL by Slidesgo">
  <a:themeElements>
    <a:clrScheme name="Simple Light">
      <a:dk1>
        <a:srgbClr val="000000"/>
      </a:dk1>
      <a:lt1>
        <a:srgbClr val="FFFFFF"/>
      </a:lt1>
      <a:dk2>
        <a:srgbClr val="685CA7"/>
      </a:dk2>
      <a:lt2>
        <a:srgbClr val="AFA8D0"/>
      </a:lt2>
      <a:accent1>
        <a:srgbClr val="D77EAD"/>
      </a:accent1>
      <a:accent2>
        <a:srgbClr val="FFCB74"/>
      </a:accent2>
      <a:accent3>
        <a:srgbClr val="79CFE7"/>
      </a:accent3>
      <a:accent4>
        <a:srgbClr val="EF6952"/>
      </a:accent4>
      <a:accent5>
        <a:srgbClr val="51BFB0"/>
      </a:accent5>
      <a:accent6>
        <a:srgbClr val="F17FB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Back to School Social Media _ by Slidesgo</Template>
  <TotalTime>526</TotalTime>
  <Words>933</Words>
  <Application>Microsoft Macintosh PowerPoint</Application>
  <PresentationFormat>Personnalisé</PresentationFormat>
  <Paragraphs>134</Paragraphs>
  <Slides>23</Slides>
  <Notes>3</Notes>
  <HiddenSlides>0</HiddenSlides>
  <MMClips>0</MMClips>
  <ScaleCrop>false</ScaleCrop>
  <HeadingPairs>
    <vt:vector size="6" baseType="variant">
      <vt:variant>
        <vt:lpstr>Polices utilisées</vt:lpstr>
      </vt:variant>
      <vt:variant>
        <vt:i4>20</vt:i4>
      </vt:variant>
      <vt:variant>
        <vt:lpstr>Thème</vt:lpstr>
      </vt:variant>
      <vt:variant>
        <vt:i4>4</vt:i4>
      </vt:variant>
      <vt:variant>
        <vt:lpstr>Titres des diapositives</vt:lpstr>
      </vt:variant>
      <vt:variant>
        <vt:i4>23</vt:i4>
      </vt:variant>
    </vt:vector>
  </HeadingPairs>
  <TitlesOfParts>
    <vt:vector size="47" baseType="lpstr">
      <vt:lpstr>Abadi MT Condensed Light</vt:lpstr>
      <vt:lpstr>Arial</vt:lpstr>
      <vt:lpstr>Arvo</vt:lpstr>
      <vt:lpstr>Calibri</vt:lpstr>
      <vt:lpstr>Calibri Light</vt:lpstr>
      <vt:lpstr>Comfortaa</vt:lpstr>
      <vt:lpstr>Englebert</vt:lpstr>
      <vt:lpstr>Fira Sans Extra Condensed Medium</vt:lpstr>
      <vt:lpstr>Helvetica Neue</vt:lpstr>
      <vt:lpstr>Livvic</vt:lpstr>
      <vt:lpstr>Noto Sans Armenian</vt:lpstr>
      <vt:lpstr>Noto Sans Armenian Light</vt:lpstr>
      <vt:lpstr>Noto Sans Armenian Med</vt:lpstr>
      <vt:lpstr>Oswald Light</vt:lpstr>
      <vt:lpstr>Oswald SemiBold</vt:lpstr>
      <vt:lpstr>Proxima Nova</vt:lpstr>
      <vt:lpstr>Proxima Nova Semibold</vt:lpstr>
      <vt:lpstr>Roboto Condensed Light</vt:lpstr>
      <vt:lpstr>Zilla Slab</vt:lpstr>
      <vt:lpstr>Zilla Slab Light</vt:lpstr>
      <vt:lpstr>Back to School Social Media XL by Slidesgo</vt:lpstr>
      <vt:lpstr>SlidesGo Final Pages</vt:lpstr>
      <vt:lpstr>1_Slidesgo Final Pages</vt:lpstr>
      <vt:lpstr>Thème Office</vt:lpstr>
      <vt:lpstr>Maison d’assistantes maternelles    Brin de Rêves</vt:lpstr>
      <vt:lpstr>Analyse du besoin</vt:lpstr>
      <vt:lpstr>SWOT</vt:lpstr>
      <vt:lpstr>Contexte – Besoin    </vt:lpstr>
      <vt:lpstr>Présentation PowerPoint</vt:lpstr>
      <vt:lpstr>Contraintes techniques</vt:lpstr>
      <vt:lpstr>Présentation PowerPoint</vt:lpstr>
      <vt:lpstr>Présentation PowerPoint</vt:lpstr>
      <vt:lpstr>Présentation PowerPoint</vt:lpstr>
      <vt:lpstr>Diagramme d’activités </vt:lpstr>
      <vt:lpstr>Diagramme de séquence</vt:lpstr>
      <vt:lpstr>Maquettage</vt:lpstr>
      <vt:lpstr>Présentation PowerPoint</vt:lpstr>
      <vt:lpstr>Présentation PowerPoint</vt:lpstr>
      <vt:lpstr>Conception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Jacascript slider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Maison d’assistantes maternelles Brin de Rêves</dc:title>
  <dc:creator>Microsoft Office User</dc:creator>
  <cp:lastModifiedBy>Microsoft Office User</cp:lastModifiedBy>
  <cp:revision>47</cp:revision>
  <dcterms:created xsi:type="dcterms:W3CDTF">2022-07-15T09:03:17Z</dcterms:created>
  <dcterms:modified xsi:type="dcterms:W3CDTF">2022-07-22T15:23:44Z</dcterms:modified>
</cp:coreProperties>
</file>